
<file path=[Content_Types].xml><?xml version="1.0" encoding="utf-8"?>
<Types xmlns="http://schemas.openxmlformats.org/package/2006/content-types">
  <Default Extension="fntdata" ContentType="application/x-fontdata"/>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media/image7.jpg" ContentType="image/jpeg"/>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3"/>
  </p:notesMasterIdLst>
  <p:sldIdLst>
    <p:sldId id="256" r:id="rId2"/>
    <p:sldId id="257" r:id="rId3"/>
    <p:sldId id="259" r:id="rId4"/>
    <p:sldId id="261" r:id="rId5"/>
    <p:sldId id="284" r:id="rId6"/>
    <p:sldId id="286" r:id="rId7"/>
    <p:sldId id="260" r:id="rId8"/>
    <p:sldId id="287" r:id="rId9"/>
    <p:sldId id="277" r:id="rId10"/>
    <p:sldId id="262" r:id="rId11"/>
    <p:sldId id="273" r:id="rId12"/>
  </p:sldIdLst>
  <p:sldSz cx="9144000" cy="5143500" type="screen16x9"/>
  <p:notesSz cx="6858000" cy="9144000"/>
  <p:embeddedFontLst>
    <p:embeddedFont>
      <p:font typeface="Barlow" panose="00000500000000000000" pitchFamily="2" charset="0"/>
      <p:regular r:id="rId14"/>
      <p:bold r:id="rId15"/>
      <p:italic r:id="rId16"/>
      <p:boldItalic r:id="rId17"/>
    </p:embeddedFont>
    <p:embeddedFont>
      <p:font typeface="Barlow Medium" panose="00000600000000000000" pitchFamily="2" charset="0"/>
      <p:regular r:id="rId18"/>
      <p:bold r:id="rId19"/>
      <p:italic r:id="rId20"/>
      <p:boldItalic r:id="rId21"/>
    </p:embeddedFont>
    <p:embeddedFont>
      <p:font typeface="Calibri" panose="020F0502020204030204" pitchFamily="34" charset="0"/>
      <p:regular r:id="rId22"/>
      <p:bold r:id="rId23"/>
      <p:italic r:id="rId24"/>
      <p:boldItalic r:id="rId25"/>
    </p:embeddedFont>
    <p:embeddedFont>
      <p:font typeface="Exo" panose="020B0604020202020204" charset="0"/>
      <p:regular r:id="rId26"/>
    </p:embeddedFont>
    <p:embeddedFont>
      <p:font typeface="Verdana" panose="020B060403050404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8" Type="http://schemas.openxmlformats.org/officeDocument/2006/relationships/slide" Target="slides/slide7.xml"/></Relationships>
</file>

<file path=ppt/media/image1.jpg>
</file>

<file path=ppt/media/image2.jpe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fb87c9a92b_0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gfb87c9a92b_0_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fb87c9a92b_0_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4" name="Google Shape;84;gfb87c9a92b_0_7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fb87c9a92b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fb87c9a92b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fb87c9a92b_0_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gfb87c9a92b_0_8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fb87c9a92b_0_1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19" name="Google Shape;619;gfb87c9a92b_0_1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fb87c9a92b_0_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5" name="Google Shape;135;gfb87c9a92b_0_9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fb87c9a92b_0_10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6" name="Google Shape;486;gfb87c9a92b_0_10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1590675" y="-430404"/>
            <a:ext cx="6391200" cy="6391200"/>
          </a:xfrm>
          <a:prstGeom prst="chord">
            <a:avLst>
              <a:gd name="adj1" fmla="val 14385217"/>
              <a:gd name="adj2" fmla="val 7208317"/>
            </a:avLst>
          </a:pr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 name="Google Shape;11;p2"/>
          <p:cNvSpPr/>
          <p:nvPr/>
        </p:nvSpPr>
        <p:spPr>
          <a:xfrm>
            <a:off x="449540" y="784173"/>
            <a:ext cx="539646" cy="134911"/>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 name="Google Shape;12;p2"/>
          <p:cNvSpPr txBox="1">
            <a:spLocks noGrp="1"/>
          </p:cNvSpPr>
          <p:nvPr>
            <p:ph type="ctrTitle"/>
          </p:nvPr>
        </p:nvSpPr>
        <p:spPr>
          <a:xfrm>
            <a:off x="514350" y="1838325"/>
            <a:ext cx="3497400" cy="1847100"/>
          </a:xfrm>
          <a:prstGeom prst="rect">
            <a:avLst/>
          </a:prstGeom>
        </p:spPr>
        <p:txBody>
          <a:bodyPr spcFirstLastPara="1" wrap="square" lIns="0" tIns="0" rIns="0" bIns="0" anchor="ctr"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13" name="Google Shape;13;p2"/>
          <p:cNvSpPr txBox="1">
            <a:spLocks noGrp="1"/>
          </p:cNvSpPr>
          <p:nvPr>
            <p:ph type="sldNum" idx="12"/>
          </p:nvPr>
        </p:nvSpPr>
        <p:spPr>
          <a:xfrm>
            <a:off x="314625" y="4788300"/>
            <a:ext cx="548700" cy="182700"/>
          </a:xfrm>
          <a:prstGeom prst="rect">
            <a:avLst/>
          </a:prstGeom>
        </p:spPr>
        <p:txBody>
          <a:bodyPr spcFirstLastPara="1" wrap="square" lIns="0" tIns="0" rIns="0" bIns="0" anchor="t" anchorCtr="0">
            <a:noAutofit/>
          </a:bodyPr>
          <a:lstStyle>
            <a:lvl1pPr lvl="0" algn="l">
              <a:buNone/>
              <a:defRPr/>
            </a:lvl1pPr>
            <a:lvl2pPr lvl="1" algn="l">
              <a:buNone/>
              <a:defRPr/>
            </a:lvl2pPr>
            <a:lvl3pPr lvl="2" algn="l">
              <a:buNone/>
              <a:defRPr/>
            </a:lvl3pPr>
            <a:lvl4pPr lvl="3" algn="l">
              <a:buNone/>
              <a:defRPr/>
            </a:lvl4pPr>
            <a:lvl5pPr lvl="4" algn="l">
              <a:buNone/>
              <a:defRPr/>
            </a:lvl5pPr>
            <a:lvl6pPr lvl="5" algn="l">
              <a:buNone/>
              <a:defRPr/>
            </a:lvl6pPr>
            <a:lvl7pPr lvl="6" algn="l">
              <a:buNone/>
              <a:defRPr/>
            </a:lvl7pPr>
            <a:lvl8pPr lvl="7" algn="l">
              <a:buNone/>
              <a:defRPr/>
            </a:lvl8pPr>
            <a:lvl9pPr lvl="8" algn="l">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p:nvPr/>
        </p:nvSpPr>
        <p:spPr>
          <a:xfrm>
            <a:off x="100" y="0"/>
            <a:ext cx="9144000" cy="5151300"/>
          </a:xfrm>
          <a:prstGeom prst="rect">
            <a:avLst/>
          </a:prstGeom>
          <a:solidFill>
            <a:srgbClr val="363739">
              <a:alpha val="7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sldNum" idx="12"/>
          </p:nvPr>
        </p:nvSpPr>
        <p:spPr>
          <a:xfrm>
            <a:off x="8532425" y="4618200"/>
            <a:ext cx="611400" cy="525300"/>
          </a:xfrm>
          <a:prstGeom prst="rect">
            <a:avLst/>
          </a:prstGeom>
          <a:solidFill>
            <a:schemeClr val="accent1"/>
          </a:solidFill>
        </p:spPr>
        <p:txBody>
          <a:bodyPr spcFirstLastPara="1" wrap="square" lIns="0" tIns="0" rIns="0" bIns="0" anchor="ctr"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
        <p:nvSpPr>
          <p:cNvPr id="17" name="Google Shape;17;p3"/>
          <p:cNvSpPr txBox="1">
            <a:spLocks noGrp="1"/>
          </p:cNvSpPr>
          <p:nvPr>
            <p:ph type="ctrTitle"/>
          </p:nvPr>
        </p:nvSpPr>
        <p:spPr>
          <a:xfrm>
            <a:off x="514350" y="2263175"/>
            <a:ext cx="5557200" cy="631200"/>
          </a:xfrm>
          <a:prstGeom prst="rect">
            <a:avLst/>
          </a:prstGeom>
        </p:spPr>
        <p:txBody>
          <a:bodyPr spcFirstLastPara="1" wrap="square" lIns="0" tIns="0" rIns="0" bIns="0" anchor="ctr" anchorCtr="0">
            <a:noAutofit/>
          </a:bodyPr>
          <a:lstStyle>
            <a:lvl1pPr lvl="0" rtl="0">
              <a:spcBef>
                <a:spcPts val="0"/>
              </a:spcBef>
              <a:spcAft>
                <a:spcPts val="0"/>
              </a:spcAft>
              <a:buClr>
                <a:schemeClr val="accent1"/>
              </a:buClr>
              <a:buSzPts val="4100"/>
              <a:buNone/>
              <a:defRPr>
                <a:solidFill>
                  <a:schemeClr val="accent1"/>
                </a:solidFill>
              </a:defRPr>
            </a:lvl1pPr>
            <a:lvl2pPr lvl="1" rtl="0">
              <a:spcBef>
                <a:spcPts val="0"/>
              </a:spcBef>
              <a:spcAft>
                <a:spcPts val="0"/>
              </a:spcAft>
              <a:buClr>
                <a:schemeClr val="accent1"/>
              </a:buClr>
              <a:buSzPts val="4100"/>
              <a:buNone/>
              <a:defRPr>
                <a:solidFill>
                  <a:schemeClr val="accent1"/>
                </a:solidFill>
              </a:defRPr>
            </a:lvl2pPr>
            <a:lvl3pPr lvl="2" rtl="0">
              <a:spcBef>
                <a:spcPts val="0"/>
              </a:spcBef>
              <a:spcAft>
                <a:spcPts val="0"/>
              </a:spcAft>
              <a:buClr>
                <a:schemeClr val="accent1"/>
              </a:buClr>
              <a:buSzPts val="4100"/>
              <a:buNone/>
              <a:defRPr>
                <a:solidFill>
                  <a:schemeClr val="accent1"/>
                </a:solidFill>
              </a:defRPr>
            </a:lvl3pPr>
            <a:lvl4pPr lvl="3" rtl="0">
              <a:spcBef>
                <a:spcPts val="0"/>
              </a:spcBef>
              <a:spcAft>
                <a:spcPts val="0"/>
              </a:spcAft>
              <a:buClr>
                <a:schemeClr val="accent1"/>
              </a:buClr>
              <a:buSzPts val="4100"/>
              <a:buNone/>
              <a:defRPr>
                <a:solidFill>
                  <a:schemeClr val="accent1"/>
                </a:solidFill>
              </a:defRPr>
            </a:lvl4pPr>
            <a:lvl5pPr lvl="4" rtl="0">
              <a:spcBef>
                <a:spcPts val="0"/>
              </a:spcBef>
              <a:spcAft>
                <a:spcPts val="0"/>
              </a:spcAft>
              <a:buClr>
                <a:schemeClr val="accent1"/>
              </a:buClr>
              <a:buSzPts val="4100"/>
              <a:buNone/>
              <a:defRPr>
                <a:solidFill>
                  <a:schemeClr val="accent1"/>
                </a:solidFill>
              </a:defRPr>
            </a:lvl5pPr>
            <a:lvl6pPr lvl="5" rtl="0">
              <a:spcBef>
                <a:spcPts val="0"/>
              </a:spcBef>
              <a:spcAft>
                <a:spcPts val="0"/>
              </a:spcAft>
              <a:buClr>
                <a:schemeClr val="accent1"/>
              </a:buClr>
              <a:buSzPts val="4100"/>
              <a:buNone/>
              <a:defRPr>
                <a:solidFill>
                  <a:schemeClr val="accent1"/>
                </a:solidFill>
              </a:defRPr>
            </a:lvl6pPr>
            <a:lvl7pPr lvl="6" rtl="0">
              <a:spcBef>
                <a:spcPts val="0"/>
              </a:spcBef>
              <a:spcAft>
                <a:spcPts val="0"/>
              </a:spcAft>
              <a:buClr>
                <a:schemeClr val="accent1"/>
              </a:buClr>
              <a:buSzPts val="4100"/>
              <a:buNone/>
              <a:defRPr>
                <a:solidFill>
                  <a:schemeClr val="accent1"/>
                </a:solidFill>
              </a:defRPr>
            </a:lvl7pPr>
            <a:lvl8pPr lvl="7" rtl="0">
              <a:spcBef>
                <a:spcPts val="0"/>
              </a:spcBef>
              <a:spcAft>
                <a:spcPts val="0"/>
              </a:spcAft>
              <a:buClr>
                <a:schemeClr val="accent1"/>
              </a:buClr>
              <a:buSzPts val="4100"/>
              <a:buNone/>
              <a:defRPr>
                <a:solidFill>
                  <a:schemeClr val="accent1"/>
                </a:solidFill>
              </a:defRPr>
            </a:lvl8pPr>
            <a:lvl9pPr lvl="8" rtl="0">
              <a:spcBef>
                <a:spcPts val="0"/>
              </a:spcBef>
              <a:spcAft>
                <a:spcPts val="0"/>
              </a:spcAft>
              <a:buClr>
                <a:schemeClr val="accent1"/>
              </a:buClr>
              <a:buSzPts val="4100"/>
              <a:buNone/>
              <a:defRPr>
                <a:solidFill>
                  <a:schemeClr val="accent1"/>
                </a:solidFill>
              </a:defRPr>
            </a:lvl9pPr>
          </a:lstStyle>
          <a:p>
            <a:endParaRPr/>
          </a:p>
        </p:txBody>
      </p:sp>
      <p:sp>
        <p:nvSpPr>
          <p:cNvPr id="18" name="Google Shape;18;p3"/>
          <p:cNvSpPr txBox="1">
            <a:spLocks noGrp="1"/>
          </p:cNvSpPr>
          <p:nvPr>
            <p:ph type="subTitle" idx="1"/>
          </p:nvPr>
        </p:nvSpPr>
        <p:spPr>
          <a:xfrm>
            <a:off x="514350" y="2894375"/>
            <a:ext cx="5557200" cy="2748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1600"/>
              <a:buNone/>
              <a:defRPr>
                <a:solidFill>
                  <a:schemeClr val="lt2"/>
                </a:solidFill>
              </a:defRPr>
            </a:lvl1pPr>
            <a:lvl2pPr lvl="1" rtl="0">
              <a:spcBef>
                <a:spcPts val="800"/>
              </a:spcBef>
              <a:spcAft>
                <a:spcPts val="0"/>
              </a:spcAft>
              <a:buClr>
                <a:schemeClr val="lt2"/>
              </a:buClr>
              <a:buSzPts val="3000"/>
              <a:buNone/>
              <a:defRPr sz="3000">
                <a:solidFill>
                  <a:schemeClr val="lt2"/>
                </a:solidFill>
              </a:defRPr>
            </a:lvl2pPr>
            <a:lvl3pPr lvl="2" rtl="0">
              <a:spcBef>
                <a:spcPts val="800"/>
              </a:spcBef>
              <a:spcAft>
                <a:spcPts val="0"/>
              </a:spcAft>
              <a:buClr>
                <a:schemeClr val="lt2"/>
              </a:buClr>
              <a:buSzPts val="3000"/>
              <a:buNone/>
              <a:defRPr sz="3000">
                <a:solidFill>
                  <a:schemeClr val="lt2"/>
                </a:solidFill>
              </a:defRPr>
            </a:lvl3pPr>
            <a:lvl4pPr lvl="3" rtl="0">
              <a:spcBef>
                <a:spcPts val="800"/>
              </a:spcBef>
              <a:spcAft>
                <a:spcPts val="0"/>
              </a:spcAft>
              <a:buClr>
                <a:schemeClr val="lt2"/>
              </a:buClr>
              <a:buSzPts val="3000"/>
              <a:buNone/>
              <a:defRPr sz="3000">
                <a:solidFill>
                  <a:schemeClr val="lt2"/>
                </a:solidFill>
              </a:defRPr>
            </a:lvl4pPr>
            <a:lvl5pPr lvl="4" rtl="0">
              <a:spcBef>
                <a:spcPts val="800"/>
              </a:spcBef>
              <a:spcAft>
                <a:spcPts val="0"/>
              </a:spcAft>
              <a:buClr>
                <a:schemeClr val="lt2"/>
              </a:buClr>
              <a:buSzPts val="3000"/>
              <a:buNone/>
              <a:defRPr sz="3000">
                <a:solidFill>
                  <a:schemeClr val="lt2"/>
                </a:solidFill>
              </a:defRPr>
            </a:lvl5pPr>
            <a:lvl6pPr lvl="5" rtl="0">
              <a:spcBef>
                <a:spcPts val="800"/>
              </a:spcBef>
              <a:spcAft>
                <a:spcPts val="0"/>
              </a:spcAft>
              <a:buClr>
                <a:schemeClr val="lt2"/>
              </a:buClr>
              <a:buSzPts val="3000"/>
              <a:buNone/>
              <a:defRPr sz="3000">
                <a:solidFill>
                  <a:schemeClr val="lt2"/>
                </a:solidFill>
              </a:defRPr>
            </a:lvl6pPr>
            <a:lvl7pPr lvl="6" rtl="0">
              <a:spcBef>
                <a:spcPts val="800"/>
              </a:spcBef>
              <a:spcAft>
                <a:spcPts val="0"/>
              </a:spcAft>
              <a:buClr>
                <a:schemeClr val="lt2"/>
              </a:buClr>
              <a:buSzPts val="3000"/>
              <a:buNone/>
              <a:defRPr sz="3000">
                <a:solidFill>
                  <a:schemeClr val="lt2"/>
                </a:solidFill>
              </a:defRPr>
            </a:lvl7pPr>
            <a:lvl8pPr lvl="7" rtl="0">
              <a:spcBef>
                <a:spcPts val="800"/>
              </a:spcBef>
              <a:spcAft>
                <a:spcPts val="0"/>
              </a:spcAft>
              <a:buClr>
                <a:schemeClr val="lt2"/>
              </a:buClr>
              <a:buSzPts val="3000"/>
              <a:buNone/>
              <a:defRPr sz="3000">
                <a:solidFill>
                  <a:schemeClr val="lt2"/>
                </a:solidFill>
              </a:defRPr>
            </a:lvl8pPr>
            <a:lvl9pPr lvl="8" rtl="0">
              <a:spcBef>
                <a:spcPts val="800"/>
              </a:spcBef>
              <a:spcAft>
                <a:spcPts val="800"/>
              </a:spcAft>
              <a:buClr>
                <a:schemeClr val="lt2"/>
              </a:buClr>
              <a:buSzPts val="3000"/>
              <a:buNone/>
              <a:defRPr sz="3000">
                <a:solidFill>
                  <a:schemeClr val="lt2"/>
                </a:solidFill>
              </a:defRPr>
            </a:lvl9pPr>
          </a:lstStyle>
          <a:p>
            <a:endParaRPr/>
          </a:p>
        </p:txBody>
      </p:sp>
      <p:sp>
        <p:nvSpPr>
          <p:cNvPr id="19" name="Google Shape;19;p3"/>
          <p:cNvSpPr/>
          <p:nvPr/>
        </p:nvSpPr>
        <p:spPr>
          <a:xfrm>
            <a:off x="342900" y="361950"/>
            <a:ext cx="539646" cy="134911"/>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516600" y="514350"/>
            <a:ext cx="6480000" cy="717900"/>
          </a:xfrm>
          <a:prstGeom prst="rect">
            <a:avLst/>
          </a:prstGeom>
        </p:spPr>
        <p:txBody>
          <a:bodyPr spcFirstLastPara="1" wrap="square" lIns="0" tIns="0" rIns="0" bIns="0"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33" name="Google Shape;33;p6"/>
          <p:cNvSpPr txBox="1">
            <a:spLocks noGrp="1"/>
          </p:cNvSpPr>
          <p:nvPr>
            <p:ph type="body" idx="1"/>
          </p:nvPr>
        </p:nvSpPr>
        <p:spPr>
          <a:xfrm>
            <a:off x="516600" y="1967475"/>
            <a:ext cx="3162600" cy="24900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endParaRPr/>
          </a:p>
        </p:txBody>
      </p:sp>
      <p:sp>
        <p:nvSpPr>
          <p:cNvPr id="34" name="Google Shape;34;p6"/>
          <p:cNvSpPr txBox="1">
            <a:spLocks noGrp="1"/>
          </p:cNvSpPr>
          <p:nvPr>
            <p:ph type="body" idx="2"/>
          </p:nvPr>
        </p:nvSpPr>
        <p:spPr>
          <a:xfrm>
            <a:off x="4122876" y="1967475"/>
            <a:ext cx="3162600" cy="24900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endParaRPr/>
          </a:p>
        </p:txBody>
      </p:sp>
      <p:sp>
        <p:nvSpPr>
          <p:cNvPr id="35" name="Google Shape;35;p6"/>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516600" y="514350"/>
            <a:ext cx="6480000" cy="717900"/>
          </a:xfrm>
          <a:prstGeom prst="rect">
            <a:avLst/>
          </a:prstGeom>
        </p:spPr>
        <p:txBody>
          <a:bodyPr spcFirstLastPara="1" wrap="square" lIns="0" tIns="0" rIns="0" bIns="0"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38" name="Google Shape;38;p7"/>
          <p:cNvSpPr txBox="1">
            <a:spLocks noGrp="1"/>
          </p:cNvSpPr>
          <p:nvPr>
            <p:ph type="body" idx="1"/>
          </p:nvPr>
        </p:nvSpPr>
        <p:spPr>
          <a:xfrm>
            <a:off x="516600" y="1967475"/>
            <a:ext cx="2108700" cy="25533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endParaRPr/>
          </a:p>
        </p:txBody>
      </p:sp>
      <p:sp>
        <p:nvSpPr>
          <p:cNvPr id="39" name="Google Shape;39;p7"/>
          <p:cNvSpPr txBox="1">
            <a:spLocks noGrp="1"/>
          </p:cNvSpPr>
          <p:nvPr>
            <p:ph type="body" idx="2"/>
          </p:nvPr>
        </p:nvSpPr>
        <p:spPr>
          <a:xfrm>
            <a:off x="2846689" y="1967475"/>
            <a:ext cx="2108700" cy="25533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endParaRPr/>
          </a:p>
        </p:txBody>
      </p:sp>
      <p:sp>
        <p:nvSpPr>
          <p:cNvPr id="40" name="Google Shape;40;p7"/>
          <p:cNvSpPr txBox="1">
            <a:spLocks noGrp="1"/>
          </p:cNvSpPr>
          <p:nvPr>
            <p:ph type="body" idx="3"/>
          </p:nvPr>
        </p:nvSpPr>
        <p:spPr>
          <a:xfrm>
            <a:off x="5176777" y="1967475"/>
            <a:ext cx="2108700" cy="25533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endParaRPr/>
          </a:p>
        </p:txBody>
      </p:sp>
      <p:sp>
        <p:nvSpPr>
          <p:cNvPr id="41" name="Google Shape;41;p7"/>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516600" y="514350"/>
            <a:ext cx="6480000" cy="717900"/>
          </a:xfrm>
          <a:prstGeom prst="rect">
            <a:avLst/>
          </a:prstGeom>
        </p:spPr>
        <p:txBody>
          <a:bodyPr spcFirstLastPara="1" wrap="square" lIns="0" tIns="0" rIns="0" bIns="0"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44" name="Google Shape;44;p8"/>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subtitle">
  <p:cSld name="TITLE_ONLY_1">
    <p:spTree>
      <p:nvGrpSpPr>
        <p:cNvPr id="1" name="Shape 45"/>
        <p:cNvGrpSpPr/>
        <p:nvPr/>
      </p:nvGrpSpPr>
      <p:grpSpPr>
        <a:xfrm>
          <a:off x="0" y="0"/>
          <a:ext cx="0" cy="0"/>
          <a:chOff x="0" y="0"/>
          <a:chExt cx="0" cy="0"/>
        </a:xfrm>
      </p:grpSpPr>
      <p:sp>
        <p:nvSpPr>
          <p:cNvPr id="46" name="Google Shape;46;p9"/>
          <p:cNvSpPr txBox="1">
            <a:spLocks noGrp="1"/>
          </p:cNvSpPr>
          <p:nvPr>
            <p:ph type="title"/>
          </p:nvPr>
        </p:nvSpPr>
        <p:spPr>
          <a:xfrm>
            <a:off x="516600" y="1655400"/>
            <a:ext cx="3679200" cy="1411500"/>
          </a:xfrm>
          <a:prstGeom prst="rect">
            <a:avLst/>
          </a:prstGeom>
        </p:spPr>
        <p:txBody>
          <a:bodyPr spcFirstLastPara="1" wrap="square" lIns="0" tIns="0" rIns="0" bIns="0" anchor="b"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47" name="Google Shape;47;p9"/>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9"/>
          <p:cNvSpPr/>
          <p:nvPr/>
        </p:nvSpPr>
        <p:spPr>
          <a:xfrm>
            <a:off x="244527" y="379439"/>
            <a:ext cx="539646" cy="134912"/>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 name="Google Shape;49;p9"/>
          <p:cNvSpPr txBox="1">
            <a:spLocks noGrp="1"/>
          </p:cNvSpPr>
          <p:nvPr>
            <p:ph type="subTitle" idx="1"/>
          </p:nvPr>
        </p:nvSpPr>
        <p:spPr>
          <a:xfrm>
            <a:off x="516600" y="3066900"/>
            <a:ext cx="3679200" cy="268200"/>
          </a:xfrm>
          <a:prstGeom prst="rect">
            <a:avLst/>
          </a:prstGeom>
        </p:spPr>
        <p:txBody>
          <a:bodyPr spcFirstLastPara="1" wrap="square" lIns="0" tIns="0" rIns="0" bIns="0" anchor="t" anchorCtr="0">
            <a:noAutofit/>
          </a:bodyPr>
          <a:lstStyle>
            <a:lvl1pPr lvl="0">
              <a:spcBef>
                <a:spcPts val="0"/>
              </a:spcBef>
              <a:spcAft>
                <a:spcPts val="0"/>
              </a:spcAft>
              <a:buSzPts val="1600"/>
              <a:buFont typeface="Barlow Medium"/>
              <a:buNone/>
              <a:defRPr>
                <a:latin typeface="Barlow Medium"/>
                <a:ea typeface="Barlow Medium"/>
                <a:cs typeface="Barlow Medium"/>
                <a:sym typeface="Barlow Medium"/>
              </a:defRPr>
            </a:lvl1pPr>
            <a:lvl2pPr lvl="1">
              <a:spcBef>
                <a:spcPts val="800"/>
              </a:spcBef>
              <a:spcAft>
                <a:spcPts val="0"/>
              </a:spcAft>
              <a:buSzPts val="1600"/>
              <a:buFont typeface="Barlow Medium"/>
              <a:buNone/>
              <a:defRPr>
                <a:latin typeface="Barlow Medium"/>
                <a:ea typeface="Barlow Medium"/>
                <a:cs typeface="Barlow Medium"/>
                <a:sym typeface="Barlow Medium"/>
              </a:defRPr>
            </a:lvl2pPr>
            <a:lvl3pPr lvl="2">
              <a:spcBef>
                <a:spcPts val="800"/>
              </a:spcBef>
              <a:spcAft>
                <a:spcPts val="0"/>
              </a:spcAft>
              <a:buSzPts val="1600"/>
              <a:buFont typeface="Barlow Medium"/>
              <a:buNone/>
              <a:defRPr>
                <a:latin typeface="Barlow Medium"/>
                <a:ea typeface="Barlow Medium"/>
                <a:cs typeface="Barlow Medium"/>
                <a:sym typeface="Barlow Medium"/>
              </a:defRPr>
            </a:lvl3pPr>
            <a:lvl4pPr lvl="3">
              <a:spcBef>
                <a:spcPts val="800"/>
              </a:spcBef>
              <a:spcAft>
                <a:spcPts val="0"/>
              </a:spcAft>
              <a:buSzPts val="1600"/>
              <a:buFont typeface="Barlow Medium"/>
              <a:buNone/>
              <a:defRPr>
                <a:latin typeface="Barlow Medium"/>
                <a:ea typeface="Barlow Medium"/>
                <a:cs typeface="Barlow Medium"/>
                <a:sym typeface="Barlow Medium"/>
              </a:defRPr>
            </a:lvl4pPr>
            <a:lvl5pPr lvl="4">
              <a:spcBef>
                <a:spcPts val="800"/>
              </a:spcBef>
              <a:spcAft>
                <a:spcPts val="0"/>
              </a:spcAft>
              <a:buSzPts val="1600"/>
              <a:buFont typeface="Barlow Medium"/>
              <a:buNone/>
              <a:defRPr>
                <a:latin typeface="Barlow Medium"/>
                <a:ea typeface="Barlow Medium"/>
                <a:cs typeface="Barlow Medium"/>
                <a:sym typeface="Barlow Medium"/>
              </a:defRPr>
            </a:lvl5pPr>
            <a:lvl6pPr lvl="5">
              <a:spcBef>
                <a:spcPts val="800"/>
              </a:spcBef>
              <a:spcAft>
                <a:spcPts val="0"/>
              </a:spcAft>
              <a:buSzPts val="1600"/>
              <a:buFont typeface="Barlow Medium"/>
              <a:buNone/>
              <a:defRPr>
                <a:latin typeface="Barlow Medium"/>
                <a:ea typeface="Barlow Medium"/>
                <a:cs typeface="Barlow Medium"/>
                <a:sym typeface="Barlow Medium"/>
              </a:defRPr>
            </a:lvl6pPr>
            <a:lvl7pPr lvl="6">
              <a:spcBef>
                <a:spcPts val="800"/>
              </a:spcBef>
              <a:spcAft>
                <a:spcPts val="0"/>
              </a:spcAft>
              <a:buSzPts val="1600"/>
              <a:buFont typeface="Barlow Medium"/>
              <a:buNone/>
              <a:defRPr>
                <a:latin typeface="Barlow Medium"/>
                <a:ea typeface="Barlow Medium"/>
                <a:cs typeface="Barlow Medium"/>
                <a:sym typeface="Barlow Medium"/>
              </a:defRPr>
            </a:lvl7pPr>
            <a:lvl8pPr lvl="7">
              <a:spcBef>
                <a:spcPts val="800"/>
              </a:spcBef>
              <a:spcAft>
                <a:spcPts val="0"/>
              </a:spcAft>
              <a:buSzPts val="1600"/>
              <a:buFont typeface="Barlow Medium"/>
              <a:buNone/>
              <a:defRPr>
                <a:latin typeface="Barlow Medium"/>
                <a:ea typeface="Barlow Medium"/>
                <a:cs typeface="Barlow Medium"/>
                <a:sym typeface="Barlow Medium"/>
              </a:defRPr>
            </a:lvl8pPr>
            <a:lvl9pPr lvl="8">
              <a:spcBef>
                <a:spcPts val="800"/>
              </a:spcBef>
              <a:spcAft>
                <a:spcPts val="800"/>
              </a:spcAft>
              <a:buSzPts val="1600"/>
              <a:buFont typeface="Barlow Medium"/>
              <a:buNone/>
              <a:defRPr>
                <a:latin typeface="Barlow Medium"/>
                <a:ea typeface="Barlow Medium"/>
                <a:cs typeface="Barlow Medium"/>
                <a:sym typeface="Barlow Medium"/>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txBox="1">
            <a:spLocks noGrp="1"/>
          </p:cNvSpPr>
          <p:nvPr>
            <p:ph type="body" idx="1"/>
          </p:nvPr>
        </p:nvSpPr>
        <p:spPr>
          <a:xfrm>
            <a:off x="516600" y="4406300"/>
            <a:ext cx="7772100" cy="3039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52" name="Google Shape;52;p10"/>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1"/>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6600" y="514350"/>
            <a:ext cx="6480000" cy="717900"/>
          </a:xfrm>
          <a:prstGeom prst="rect">
            <a:avLst/>
          </a:prstGeom>
          <a:noFill/>
          <a:ln>
            <a:noFill/>
          </a:ln>
        </p:spPr>
        <p:txBody>
          <a:bodyPr spcFirstLastPara="1" wrap="square" lIns="0" tIns="0" rIns="0" bIns="0" anchor="t" anchorCtr="0">
            <a:noAutofit/>
          </a:bodyPr>
          <a:lstStyle>
            <a:lvl1pPr lvl="0" rtl="0">
              <a:lnSpc>
                <a:spcPct val="90000"/>
              </a:lnSpc>
              <a:spcBef>
                <a:spcPts val="0"/>
              </a:spcBef>
              <a:spcAft>
                <a:spcPts val="0"/>
              </a:spcAft>
              <a:buClr>
                <a:schemeClr val="dk1"/>
              </a:buClr>
              <a:buSzPts val="4100"/>
              <a:buFont typeface="Barlow"/>
              <a:buNone/>
              <a:defRPr sz="4100" b="1">
                <a:solidFill>
                  <a:schemeClr val="dk1"/>
                </a:solidFill>
                <a:latin typeface="Barlow"/>
                <a:ea typeface="Barlow"/>
                <a:cs typeface="Barlow"/>
                <a:sym typeface="Barlow"/>
              </a:defRPr>
            </a:lvl1pPr>
            <a:lvl2pPr lvl="1" rtl="0">
              <a:lnSpc>
                <a:spcPct val="90000"/>
              </a:lnSpc>
              <a:spcBef>
                <a:spcPts val="0"/>
              </a:spcBef>
              <a:spcAft>
                <a:spcPts val="0"/>
              </a:spcAft>
              <a:buClr>
                <a:schemeClr val="dk1"/>
              </a:buClr>
              <a:buSzPts val="4100"/>
              <a:buFont typeface="Barlow"/>
              <a:buNone/>
              <a:defRPr sz="4100" b="1">
                <a:solidFill>
                  <a:schemeClr val="dk1"/>
                </a:solidFill>
                <a:latin typeface="Barlow"/>
                <a:ea typeface="Barlow"/>
                <a:cs typeface="Barlow"/>
                <a:sym typeface="Barlow"/>
              </a:defRPr>
            </a:lvl2pPr>
            <a:lvl3pPr lvl="2" rtl="0">
              <a:lnSpc>
                <a:spcPct val="90000"/>
              </a:lnSpc>
              <a:spcBef>
                <a:spcPts val="0"/>
              </a:spcBef>
              <a:spcAft>
                <a:spcPts val="0"/>
              </a:spcAft>
              <a:buClr>
                <a:schemeClr val="dk1"/>
              </a:buClr>
              <a:buSzPts val="4100"/>
              <a:buFont typeface="Barlow"/>
              <a:buNone/>
              <a:defRPr sz="4100" b="1">
                <a:solidFill>
                  <a:schemeClr val="dk1"/>
                </a:solidFill>
                <a:latin typeface="Barlow"/>
                <a:ea typeface="Barlow"/>
                <a:cs typeface="Barlow"/>
                <a:sym typeface="Barlow"/>
              </a:defRPr>
            </a:lvl3pPr>
            <a:lvl4pPr lvl="3" rtl="0">
              <a:lnSpc>
                <a:spcPct val="90000"/>
              </a:lnSpc>
              <a:spcBef>
                <a:spcPts val="0"/>
              </a:spcBef>
              <a:spcAft>
                <a:spcPts val="0"/>
              </a:spcAft>
              <a:buClr>
                <a:schemeClr val="dk1"/>
              </a:buClr>
              <a:buSzPts val="4100"/>
              <a:buFont typeface="Barlow"/>
              <a:buNone/>
              <a:defRPr sz="4100" b="1">
                <a:solidFill>
                  <a:schemeClr val="dk1"/>
                </a:solidFill>
                <a:latin typeface="Barlow"/>
                <a:ea typeface="Barlow"/>
                <a:cs typeface="Barlow"/>
                <a:sym typeface="Barlow"/>
              </a:defRPr>
            </a:lvl4pPr>
            <a:lvl5pPr lvl="4" rtl="0">
              <a:lnSpc>
                <a:spcPct val="90000"/>
              </a:lnSpc>
              <a:spcBef>
                <a:spcPts val="0"/>
              </a:spcBef>
              <a:spcAft>
                <a:spcPts val="0"/>
              </a:spcAft>
              <a:buClr>
                <a:schemeClr val="dk1"/>
              </a:buClr>
              <a:buSzPts val="4100"/>
              <a:buFont typeface="Barlow"/>
              <a:buNone/>
              <a:defRPr sz="4100" b="1">
                <a:solidFill>
                  <a:schemeClr val="dk1"/>
                </a:solidFill>
                <a:latin typeface="Barlow"/>
                <a:ea typeface="Barlow"/>
                <a:cs typeface="Barlow"/>
                <a:sym typeface="Barlow"/>
              </a:defRPr>
            </a:lvl5pPr>
            <a:lvl6pPr lvl="5" rtl="0">
              <a:lnSpc>
                <a:spcPct val="90000"/>
              </a:lnSpc>
              <a:spcBef>
                <a:spcPts val="0"/>
              </a:spcBef>
              <a:spcAft>
                <a:spcPts val="0"/>
              </a:spcAft>
              <a:buClr>
                <a:schemeClr val="dk1"/>
              </a:buClr>
              <a:buSzPts val="4100"/>
              <a:buFont typeface="Barlow"/>
              <a:buNone/>
              <a:defRPr sz="4100" b="1">
                <a:solidFill>
                  <a:schemeClr val="dk1"/>
                </a:solidFill>
                <a:latin typeface="Barlow"/>
                <a:ea typeface="Barlow"/>
                <a:cs typeface="Barlow"/>
                <a:sym typeface="Barlow"/>
              </a:defRPr>
            </a:lvl6pPr>
            <a:lvl7pPr lvl="6" rtl="0">
              <a:lnSpc>
                <a:spcPct val="90000"/>
              </a:lnSpc>
              <a:spcBef>
                <a:spcPts val="0"/>
              </a:spcBef>
              <a:spcAft>
                <a:spcPts val="0"/>
              </a:spcAft>
              <a:buClr>
                <a:schemeClr val="dk1"/>
              </a:buClr>
              <a:buSzPts val="4100"/>
              <a:buFont typeface="Barlow"/>
              <a:buNone/>
              <a:defRPr sz="4100" b="1">
                <a:solidFill>
                  <a:schemeClr val="dk1"/>
                </a:solidFill>
                <a:latin typeface="Barlow"/>
                <a:ea typeface="Barlow"/>
                <a:cs typeface="Barlow"/>
                <a:sym typeface="Barlow"/>
              </a:defRPr>
            </a:lvl7pPr>
            <a:lvl8pPr lvl="7" rtl="0">
              <a:lnSpc>
                <a:spcPct val="90000"/>
              </a:lnSpc>
              <a:spcBef>
                <a:spcPts val="0"/>
              </a:spcBef>
              <a:spcAft>
                <a:spcPts val="0"/>
              </a:spcAft>
              <a:buClr>
                <a:schemeClr val="dk1"/>
              </a:buClr>
              <a:buSzPts val="4100"/>
              <a:buFont typeface="Barlow"/>
              <a:buNone/>
              <a:defRPr sz="4100" b="1">
                <a:solidFill>
                  <a:schemeClr val="dk1"/>
                </a:solidFill>
                <a:latin typeface="Barlow"/>
                <a:ea typeface="Barlow"/>
                <a:cs typeface="Barlow"/>
                <a:sym typeface="Barlow"/>
              </a:defRPr>
            </a:lvl8pPr>
            <a:lvl9pPr lvl="8" rtl="0">
              <a:lnSpc>
                <a:spcPct val="90000"/>
              </a:lnSpc>
              <a:spcBef>
                <a:spcPts val="0"/>
              </a:spcBef>
              <a:spcAft>
                <a:spcPts val="0"/>
              </a:spcAft>
              <a:buClr>
                <a:schemeClr val="dk1"/>
              </a:buClr>
              <a:buSzPts val="4100"/>
              <a:buFont typeface="Barlow"/>
              <a:buNone/>
              <a:defRPr sz="4100" b="1">
                <a:solidFill>
                  <a:schemeClr val="dk1"/>
                </a:solidFill>
                <a:latin typeface="Barlow"/>
                <a:ea typeface="Barlow"/>
                <a:cs typeface="Barlow"/>
                <a:sym typeface="Barlow"/>
              </a:defRPr>
            </a:lvl9pPr>
          </a:lstStyle>
          <a:p>
            <a:endParaRPr/>
          </a:p>
        </p:txBody>
      </p:sp>
      <p:sp>
        <p:nvSpPr>
          <p:cNvPr id="7" name="Google Shape;7;p1"/>
          <p:cNvSpPr txBox="1">
            <a:spLocks noGrp="1"/>
          </p:cNvSpPr>
          <p:nvPr>
            <p:ph type="body" idx="1"/>
          </p:nvPr>
        </p:nvSpPr>
        <p:spPr>
          <a:xfrm>
            <a:off x="516600" y="1967475"/>
            <a:ext cx="6768900" cy="2420400"/>
          </a:xfrm>
          <a:prstGeom prst="rect">
            <a:avLst/>
          </a:prstGeom>
          <a:noFill/>
          <a:ln>
            <a:noFill/>
          </a:ln>
        </p:spPr>
        <p:txBody>
          <a:bodyPr spcFirstLastPara="1" wrap="square" lIns="0" tIns="0" rIns="0" bIns="0" anchor="t" anchorCtr="0">
            <a:noAutofit/>
          </a:bodyPr>
          <a:lstStyle>
            <a:lvl1pPr marL="457200" lvl="0" indent="-330200" rtl="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1pPr>
            <a:lvl2pPr marL="914400" lvl="1" indent="-330200" rtl="0">
              <a:lnSpc>
                <a:spcPct val="115000"/>
              </a:lnSpc>
              <a:spcBef>
                <a:spcPts val="800"/>
              </a:spcBef>
              <a:spcAft>
                <a:spcPts val="0"/>
              </a:spcAft>
              <a:buClr>
                <a:schemeClr val="dk1"/>
              </a:buClr>
              <a:buSzPts val="1600"/>
              <a:buFont typeface="Barlow"/>
              <a:buChar char="○"/>
              <a:defRPr sz="1600">
                <a:solidFill>
                  <a:schemeClr val="dk1"/>
                </a:solidFill>
                <a:latin typeface="Barlow"/>
                <a:ea typeface="Barlow"/>
                <a:cs typeface="Barlow"/>
                <a:sym typeface="Barlow"/>
              </a:defRPr>
            </a:lvl2pPr>
            <a:lvl3pPr marL="1371600" lvl="2" indent="-330200" rtl="0">
              <a:lnSpc>
                <a:spcPct val="115000"/>
              </a:lnSpc>
              <a:spcBef>
                <a:spcPts val="800"/>
              </a:spcBef>
              <a:spcAft>
                <a:spcPts val="0"/>
              </a:spcAft>
              <a:buClr>
                <a:schemeClr val="dk1"/>
              </a:buClr>
              <a:buSzPts val="1600"/>
              <a:buFont typeface="Barlow"/>
              <a:buChar char="■"/>
              <a:defRPr sz="1600">
                <a:solidFill>
                  <a:schemeClr val="dk1"/>
                </a:solidFill>
                <a:latin typeface="Barlow"/>
                <a:ea typeface="Barlow"/>
                <a:cs typeface="Barlow"/>
                <a:sym typeface="Barlow"/>
              </a:defRPr>
            </a:lvl3pPr>
            <a:lvl4pPr marL="1828800" lvl="3" indent="-330200" rtl="0">
              <a:lnSpc>
                <a:spcPct val="115000"/>
              </a:lnSpc>
              <a:spcBef>
                <a:spcPts val="800"/>
              </a:spcBef>
              <a:spcAft>
                <a:spcPts val="0"/>
              </a:spcAft>
              <a:buClr>
                <a:schemeClr val="dk1"/>
              </a:buClr>
              <a:buSzPts val="1600"/>
              <a:buFont typeface="Barlow"/>
              <a:buChar char="●"/>
              <a:defRPr sz="1600">
                <a:solidFill>
                  <a:schemeClr val="dk1"/>
                </a:solidFill>
                <a:latin typeface="Barlow"/>
                <a:ea typeface="Barlow"/>
                <a:cs typeface="Barlow"/>
                <a:sym typeface="Barlow"/>
              </a:defRPr>
            </a:lvl4pPr>
            <a:lvl5pPr marL="2286000" lvl="4" indent="-330200" rtl="0">
              <a:lnSpc>
                <a:spcPct val="115000"/>
              </a:lnSpc>
              <a:spcBef>
                <a:spcPts val="800"/>
              </a:spcBef>
              <a:spcAft>
                <a:spcPts val="0"/>
              </a:spcAft>
              <a:buClr>
                <a:schemeClr val="dk1"/>
              </a:buClr>
              <a:buSzPts val="1600"/>
              <a:buFont typeface="Barlow"/>
              <a:buChar char="○"/>
              <a:defRPr sz="1600">
                <a:solidFill>
                  <a:schemeClr val="dk1"/>
                </a:solidFill>
                <a:latin typeface="Barlow"/>
                <a:ea typeface="Barlow"/>
                <a:cs typeface="Barlow"/>
                <a:sym typeface="Barlow"/>
              </a:defRPr>
            </a:lvl5pPr>
            <a:lvl6pPr marL="2743200" lvl="5" indent="-330200" rtl="0">
              <a:lnSpc>
                <a:spcPct val="115000"/>
              </a:lnSpc>
              <a:spcBef>
                <a:spcPts val="800"/>
              </a:spcBef>
              <a:spcAft>
                <a:spcPts val="0"/>
              </a:spcAft>
              <a:buClr>
                <a:schemeClr val="dk1"/>
              </a:buClr>
              <a:buSzPts val="1600"/>
              <a:buFont typeface="Barlow"/>
              <a:buChar char="■"/>
              <a:defRPr sz="1600">
                <a:solidFill>
                  <a:schemeClr val="dk1"/>
                </a:solidFill>
                <a:latin typeface="Barlow"/>
                <a:ea typeface="Barlow"/>
                <a:cs typeface="Barlow"/>
                <a:sym typeface="Barlow"/>
              </a:defRPr>
            </a:lvl6pPr>
            <a:lvl7pPr marL="3200400" lvl="6" indent="-330200" rtl="0">
              <a:lnSpc>
                <a:spcPct val="115000"/>
              </a:lnSpc>
              <a:spcBef>
                <a:spcPts val="800"/>
              </a:spcBef>
              <a:spcAft>
                <a:spcPts val="0"/>
              </a:spcAft>
              <a:buClr>
                <a:schemeClr val="dk1"/>
              </a:buClr>
              <a:buSzPts val="1600"/>
              <a:buFont typeface="Barlow"/>
              <a:buChar char="●"/>
              <a:defRPr sz="1600">
                <a:solidFill>
                  <a:schemeClr val="dk1"/>
                </a:solidFill>
                <a:latin typeface="Barlow"/>
                <a:ea typeface="Barlow"/>
                <a:cs typeface="Barlow"/>
                <a:sym typeface="Barlow"/>
              </a:defRPr>
            </a:lvl7pPr>
            <a:lvl8pPr marL="3657600" lvl="7" indent="-330200" rtl="0">
              <a:lnSpc>
                <a:spcPct val="115000"/>
              </a:lnSpc>
              <a:spcBef>
                <a:spcPts val="800"/>
              </a:spcBef>
              <a:spcAft>
                <a:spcPts val="0"/>
              </a:spcAft>
              <a:buClr>
                <a:schemeClr val="dk1"/>
              </a:buClr>
              <a:buSzPts val="1600"/>
              <a:buFont typeface="Barlow"/>
              <a:buChar char="○"/>
              <a:defRPr sz="1600">
                <a:solidFill>
                  <a:schemeClr val="dk1"/>
                </a:solidFill>
                <a:latin typeface="Barlow"/>
                <a:ea typeface="Barlow"/>
                <a:cs typeface="Barlow"/>
                <a:sym typeface="Barlow"/>
              </a:defRPr>
            </a:lvl8pPr>
            <a:lvl9pPr marL="4114800" lvl="8" indent="-330200" rtl="0">
              <a:lnSpc>
                <a:spcPct val="115000"/>
              </a:lnSpc>
              <a:spcBef>
                <a:spcPts val="800"/>
              </a:spcBef>
              <a:spcAft>
                <a:spcPts val="800"/>
              </a:spcAft>
              <a:buClr>
                <a:schemeClr val="dk1"/>
              </a:buClr>
              <a:buSzPts val="1600"/>
              <a:buFont typeface="Barlow"/>
              <a:buChar char="■"/>
              <a:defRPr sz="1600">
                <a:solidFill>
                  <a:schemeClr val="dk1"/>
                </a:solidFill>
                <a:latin typeface="Barlow"/>
                <a:ea typeface="Barlow"/>
                <a:cs typeface="Barlow"/>
                <a:sym typeface="Barlow"/>
              </a:defRPr>
            </a:lvl9pPr>
          </a:lstStyle>
          <a:p>
            <a:endParaRPr/>
          </a:p>
        </p:txBody>
      </p:sp>
      <p:sp>
        <p:nvSpPr>
          <p:cNvPr id="8" name="Google Shape;8;p1"/>
          <p:cNvSpPr txBox="1">
            <a:spLocks noGrp="1"/>
          </p:cNvSpPr>
          <p:nvPr>
            <p:ph type="sldNum" idx="12"/>
          </p:nvPr>
        </p:nvSpPr>
        <p:spPr>
          <a:xfrm>
            <a:off x="8376075" y="4749850"/>
            <a:ext cx="548700" cy="181800"/>
          </a:xfrm>
          <a:prstGeom prst="rect">
            <a:avLst/>
          </a:prstGeom>
          <a:noFill/>
          <a:ln>
            <a:noFill/>
          </a:ln>
        </p:spPr>
        <p:txBody>
          <a:bodyPr spcFirstLastPara="1" wrap="square" lIns="0" tIns="0" rIns="0" bIns="0" anchor="ctr" anchorCtr="0">
            <a:noAutofit/>
          </a:bodyPr>
          <a:lstStyle>
            <a:lvl1pPr lvl="0" algn="r" rtl="0">
              <a:buNone/>
              <a:defRPr sz="1100" b="1">
                <a:solidFill>
                  <a:schemeClr val="dk1"/>
                </a:solidFill>
                <a:latin typeface="Barlow"/>
                <a:ea typeface="Barlow"/>
                <a:cs typeface="Barlow"/>
                <a:sym typeface="Barlow"/>
              </a:defRPr>
            </a:lvl1pPr>
            <a:lvl2pPr lvl="1" algn="r" rtl="0">
              <a:buNone/>
              <a:defRPr sz="1100" b="1">
                <a:solidFill>
                  <a:schemeClr val="dk1"/>
                </a:solidFill>
                <a:latin typeface="Barlow"/>
                <a:ea typeface="Barlow"/>
                <a:cs typeface="Barlow"/>
                <a:sym typeface="Barlow"/>
              </a:defRPr>
            </a:lvl2pPr>
            <a:lvl3pPr lvl="2" algn="r" rtl="0">
              <a:buNone/>
              <a:defRPr sz="1100" b="1">
                <a:solidFill>
                  <a:schemeClr val="dk1"/>
                </a:solidFill>
                <a:latin typeface="Barlow"/>
                <a:ea typeface="Barlow"/>
                <a:cs typeface="Barlow"/>
                <a:sym typeface="Barlow"/>
              </a:defRPr>
            </a:lvl3pPr>
            <a:lvl4pPr lvl="3" algn="r" rtl="0">
              <a:buNone/>
              <a:defRPr sz="1100" b="1">
                <a:solidFill>
                  <a:schemeClr val="dk1"/>
                </a:solidFill>
                <a:latin typeface="Barlow"/>
                <a:ea typeface="Barlow"/>
                <a:cs typeface="Barlow"/>
                <a:sym typeface="Barlow"/>
              </a:defRPr>
            </a:lvl4pPr>
            <a:lvl5pPr lvl="4" algn="r" rtl="0">
              <a:buNone/>
              <a:defRPr sz="1100" b="1">
                <a:solidFill>
                  <a:schemeClr val="dk1"/>
                </a:solidFill>
                <a:latin typeface="Barlow"/>
                <a:ea typeface="Barlow"/>
                <a:cs typeface="Barlow"/>
                <a:sym typeface="Barlow"/>
              </a:defRPr>
            </a:lvl5pPr>
            <a:lvl6pPr lvl="5" algn="r" rtl="0">
              <a:buNone/>
              <a:defRPr sz="1100" b="1">
                <a:solidFill>
                  <a:schemeClr val="dk1"/>
                </a:solidFill>
                <a:latin typeface="Barlow"/>
                <a:ea typeface="Barlow"/>
                <a:cs typeface="Barlow"/>
                <a:sym typeface="Barlow"/>
              </a:defRPr>
            </a:lvl6pPr>
            <a:lvl7pPr lvl="6" algn="r" rtl="0">
              <a:buNone/>
              <a:defRPr sz="1100" b="1">
                <a:solidFill>
                  <a:schemeClr val="dk1"/>
                </a:solidFill>
                <a:latin typeface="Barlow"/>
                <a:ea typeface="Barlow"/>
                <a:cs typeface="Barlow"/>
                <a:sym typeface="Barlow"/>
              </a:defRPr>
            </a:lvl7pPr>
            <a:lvl8pPr lvl="7" algn="r" rtl="0">
              <a:buNone/>
              <a:defRPr sz="1100" b="1">
                <a:solidFill>
                  <a:schemeClr val="dk1"/>
                </a:solidFill>
                <a:latin typeface="Barlow"/>
                <a:ea typeface="Barlow"/>
                <a:cs typeface="Barlow"/>
                <a:sym typeface="Barlow"/>
              </a:defRPr>
            </a:lvl8pPr>
            <a:lvl9pPr lvl="8" algn="r" rtl="0">
              <a:buNone/>
              <a:defRPr sz="1100" b="1">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8"/>
        <p:cNvGrpSpPr/>
        <p:nvPr/>
      </p:nvGrpSpPr>
      <p:grpSpPr>
        <a:xfrm>
          <a:off x="0" y="0"/>
          <a:ext cx="0" cy="0"/>
          <a:chOff x="0" y="0"/>
          <a:chExt cx="0" cy="0"/>
        </a:xfrm>
      </p:grpSpPr>
      <p:sp>
        <p:nvSpPr>
          <p:cNvPr id="59" name="Google Shape;59;p12"/>
          <p:cNvSpPr txBox="1">
            <a:spLocks noGrp="1"/>
          </p:cNvSpPr>
          <p:nvPr>
            <p:ph type="ctrTitle"/>
          </p:nvPr>
        </p:nvSpPr>
        <p:spPr>
          <a:xfrm>
            <a:off x="514350" y="1838325"/>
            <a:ext cx="3497400" cy="184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sz="3600" dirty="0"/>
              <a:t>Predicting the sale of products in a retail data chain     </a:t>
            </a:r>
            <a:endParaRPr sz="3600" dirty="0"/>
          </a:p>
        </p:txBody>
      </p:sp>
      <p:sp>
        <p:nvSpPr>
          <p:cNvPr id="60" name="Google Shape;60;p12"/>
          <p:cNvSpPr txBox="1"/>
          <p:nvPr/>
        </p:nvSpPr>
        <p:spPr>
          <a:xfrm>
            <a:off x="314628" y="4788300"/>
            <a:ext cx="399600" cy="169200"/>
          </a:xfrm>
          <a:prstGeom prst="rect">
            <a:avLst/>
          </a:prstGeom>
          <a:noFill/>
          <a:ln>
            <a:noFill/>
          </a:ln>
        </p:spPr>
        <p:txBody>
          <a:bodyPr spcFirstLastPara="1" wrap="square" lIns="0" tIns="0" rIns="0" bIns="0" anchor="t" anchorCtr="0">
            <a:spAutoFit/>
          </a:bodyPr>
          <a:lstStyle/>
          <a:p>
            <a:pPr marL="0" marR="0" lvl="0" indent="0" algn="l" rtl="0">
              <a:lnSpc>
                <a:spcPct val="125011"/>
              </a:lnSpc>
              <a:spcBef>
                <a:spcPts val="0"/>
              </a:spcBef>
              <a:spcAft>
                <a:spcPts val="0"/>
              </a:spcAft>
              <a:buNone/>
            </a:pPr>
            <a:r>
              <a:rPr lang="en" sz="1100" b="1">
                <a:solidFill>
                  <a:schemeClr val="dk1"/>
                </a:solidFill>
                <a:latin typeface="Barlow"/>
                <a:ea typeface="Barlow"/>
                <a:cs typeface="Barlow"/>
                <a:sym typeface="Barlow"/>
              </a:rPr>
              <a:t>01</a:t>
            </a:r>
            <a:endParaRPr sz="700">
              <a:solidFill>
                <a:schemeClr val="dk1"/>
              </a:solidFill>
            </a:endParaRPr>
          </a:p>
        </p:txBody>
      </p:sp>
      <p:pic>
        <p:nvPicPr>
          <p:cNvPr id="9" name="object 7">
            <a:extLst>
              <a:ext uri="{FF2B5EF4-FFF2-40B4-BE49-F238E27FC236}">
                <a16:creationId xmlns:a16="http://schemas.microsoft.com/office/drawing/2014/main" id="{A749D562-2C11-477B-81DB-22D901FBCCA4}"/>
              </a:ext>
            </a:extLst>
          </p:cNvPr>
          <p:cNvPicPr/>
          <p:nvPr/>
        </p:nvPicPr>
        <p:blipFill>
          <a:blip r:embed="rId3" cstate="print"/>
          <a:stretch>
            <a:fillRect/>
          </a:stretch>
        </p:blipFill>
        <p:spPr>
          <a:xfrm>
            <a:off x="7260141" y="357790"/>
            <a:ext cx="1608437" cy="1353039"/>
          </a:xfrm>
          <a:prstGeom prst="rect">
            <a:avLst/>
          </a:prstGeom>
        </p:spPr>
      </p:pic>
      <p:sp>
        <p:nvSpPr>
          <p:cNvPr id="11" name="TextBox 10">
            <a:extLst>
              <a:ext uri="{FF2B5EF4-FFF2-40B4-BE49-F238E27FC236}">
                <a16:creationId xmlns:a16="http://schemas.microsoft.com/office/drawing/2014/main" id="{2BE46E62-D3D8-4411-AF76-3FA6A7932BFF}"/>
              </a:ext>
            </a:extLst>
          </p:cNvPr>
          <p:cNvSpPr txBox="1"/>
          <p:nvPr/>
        </p:nvSpPr>
        <p:spPr>
          <a:xfrm>
            <a:off x="6301648" y="4217518"/>
            <a:ext cx="4761876" cy="523220"/>
          </a:xfrm>
          <a:prstGeom prst="rect">
            <a:avLst/>
          </a:prstGeom>
          <a:noFill/>
        </p:spPr>
        <p:txBody>
          <a:bodyPr wrap="square">
            <a:spAutoFit/>
          </a:bodyPr>
          <a:lstStyle/>
          <a:p>
            <a:r>
              <a:rPr lang="en-IN" sz="1400" b="1" dirty="0" err="1">
                <a:latin typeface="Times New Roman" panose="02020603050405020304" pitchFamily="18" charset="0"/>
                <a:cs typeface="Times New Roman" panose="02020603050405020304" pitchFamily="18" charset="0"/>
              </a:rPr>
              <a:t>Zanha</a:t>
            </a:r>
            <a:r>
              <a:rPr lang="en-IN" sz="1400" b="1" dirty="0">
                <a:latin typeface="Times New Roman" panose="02020603050405020304" pitchFamily="18" charset="0"/>
                <a:cs typeface="Times New Roman" panose="02020603050405020304" pitchFamily="18" charset="0"/>
              </a:rPr>
              <a:t> Jamal</a:t>
            </a:r>
            <a:br>
              <a:rPr lang="en-IN" sz="1400" b="1" dirty="0">
                <a:latin typeface="Times New Roman" panose="02020603050405020304" pitchFamily="18" charset="0"/>
                <a:cs typeface="Times New Roman" panose="02020603050405020304" pitchFamily="18" charset="0"/>
              </a:rPr>
            </a:br>
            <a:r>
              <a:rPr lang="en-IN" sz="1400" b="1" dirty="0">
                <a:latin typeface="Times New Roman" panose="02020603050405020304" pitchFamily="18" charset="0"/>
                <a:cs typeface="Times New Roman" panose="02020603050405020304" pitchFamily="18" charset="0"/>
              </a:rPr>
              <a:t>UID:223813</a:t>
            </a:r>
            <a:endParaRPr lang="en-IN" b="1" dirty="0">
              <a:latin typeface="Times New Roman" panose="02020603050405020304" pitchFamily="18" charset="0"/>
              <a:cs typeface="Times New Roman" panose="02020603050405020304" pitchFamily="18" charset="0"/>
            </a:endParaRPr>
          </a:p>
        </p:txBody>
      </p:sp>
      <p:sp>
        <p:nvSpPr>
          <p:cNvPr id="12" name="Google Shape;109;p15">
            <a:extLst>
              <a:ext uri="{FF2B5EF4-FFF2-40B4-BE49-F238E27FC236}">
                <a16:creationId xmlns:a16="http://schemas.microsoft.com/office/drawing/2014/main" id="{ABEAAD02-6666-402E-943E-9C52DB766585}"/>
              </a:ext>
            </a:extLst>
          </p:cNvPr>
          <p:cNvSpPr/>
          <p:nvPr/>
        </p:nvSpPr>
        <p:spPr>
          <a:xfrm>
            <a:off x="8567256" y="4217518"/>
            <a:ext cx="1153487" cy="1136384"/>
          </a:xfrm>
          <a:custGeom>
            <a:avLst/>
            <a:gdLst/>
            <a:ahLst/>
            <a:cxnLst/>
            <a:rect l="l" t="t" r="r" b="b"/>
            <a:pathLst>
              <a:path w="1708150" h="1708150" extrusionOk="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chemeClr val="accen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36"/>
        <p:cNvGrpSpPr/>
        <p:nvPr/>
      </p:nvGrpSpPr>
      <p:grpSpPr>
        <a:xfrm>
          <a:off x="0" y="0"/>
          <a:ext cx="0" cy="0"/>
          <a:chOff x="0" y="0"/>
          <a:chExt cx="0" cy="0"/>
        </a:xfrm>
      </p:grpSpPr>
      <p:sp>
        <p:nvSpPr>
          <p:cNvPr id="137" name="Google Shape;137;p18"/>
          <p:cNvSpPr/>
          <p:nvPr/>
        </p:nvSpPr>
        <p:spPr>
          <a:xfrm>
            <a:off x="6129125" y="0"/>
            <a:ext cx="3015000" cy="5143500"/>
          </a:xfrm>
          <a:prstGeom prst="rect">
            <a:avLst/>
          </a:prstGeom>
          <a:solidFill>
            <a:schemeClr val="accen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138" name="Google Shape;138;p18"/>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139" name="Google Shape;139;p18"/>
          <p:cNvSpPr txBox="1">
            <a:spLocks noGrp="1"/>
          </p:cNvSpPr>
          <p:nvPr>
            <p:ph type="subTitle" idx="1"/>
          </p:nvPr>
        </p:nvSpPr>
        <p:spPr>
          <a:xfrm>
            <a:off x="514348" y="2971207"/>
            <a:ext cx="3679200" cy="2682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dirty="0"/>
              <a:t>Authenticating website login using Google sign in </a:t>
            </a:r>
            <a:endParaRPr dirty="0"/>
          </a:p>
        </p:txBody>
      </p:sp>
      <p:sp>
        <p:nvSpPr>
          <p:cNvPr id="140" name="Google Shape;140;p18"/>
          <p:cNvSpPr txBox="1">
            <a:spLocks noGrp="1"/>
          </p:cNvSpPr>
          <p:nvPr>
            <p:ph type="title"/>
          </p:nvPr>
        </p:nvSpPr>
        <p:spPr>
          <a:xfrm>
            <a:off x="367745" y="974917"/>
            <a:ext cx="3679200" cy="1411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spc="220" dirty="0">
                <a:solidFill>
                  <a:srgbClr val="373850"/>
                </a:solidFill>
              </a:rPr>
              <a:t>Ongoing</a:t>
            </a:r>
            <a:r>
              <a:rPr lang="en-IN" spc="-35" dirty="0">
                <a:solidFill>
                  <a:srgbClr val="373850"/>
                </a:solidFill>
              </a:rPr>
              <a:t> </a:t>
            </a:r>
            <a:r>
              <a:rPr lang="en-IN" spc="165" dirty="0" err="1">
                <a:solidFill>
                  <a:srgbClr val="373850"/>
                </a:solidFill>
              </a:rPr>
              <a:t>Updations</a:t>
            </a:r>
            <a:endParaRPr dirty="0"/>
          </a:p>
        </p:txBody>
      </p:sp>
      <p:pic>
        <p:nvPicPr>
          <p:cNvPr id="141" name="Google Shape;141;p18"/>
          <p:cNvPicPr preferRelativeResize="0"/>
          <p:nvPr/>
        </p:nvPicPr>
        <p:blipFill rotWithShape="1">
          <a:blip r:embed="rId3">
            <a:alphaModFix/>
          </a:blip>
          <a:srcRect t="8409" b="8409"/>
          <a:stretch/>
        </p:blipFill>
        <p:spPr>
          <a:xfrm>
            <a:off x="5331841" y="514350"/>
            <a:ext cx="3297811" cy="411480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87"/>
        <p:cNvGrpSpPr/>
        <p:nvPr/>
      </p:nvGrpSpPr>
      <p:grpSpPr>
        <a:xfrm>
          <a:off x="0" y="0"/>
          <a:ext cx="0" cy="0"/>
          <a:chOff x="0" y="0"/>
          <a:chExt cx="0" cy="0"/>
        </a:xfrm>
      </p:grpSpPr>
      <p:grpSp>
        <p:nvGrpSpPr>
          <p:cNvPr id="488" name="Google Shape;488;p29"/>
          <p:cNvGrpSpPr/>
          <p:nvPr/>
        </p:nvGrpSpPr>
        <p:grpSpPr>
          <a:xfrm>
            <a:off x="-768525" y="-48199"/>
            <a:ext cx="5225404" cy="5225404"/>
            <a:chOff x="-1537049" y="-96399"/>
            <a:chExt cx="10450808" cy="10450808"/>
          </a:xfrm>
        </p:grpSpPr>
        <p:sp>
          <p:nvSpPr>
            <p:cNvPr id="489" name="Google Shape;489;p29"/>
            <p:cNvSpPr/>
            <p:nvPr/>
          </p:nvSpPr>
          <p:spPr>
            <a:xfrm>
              <a:off x="-1537049" y="-96399"/>
              <a:ext cx="10450808" cy="10450808"/>
            </a:xfrm>
            <a:custGeom>
              <a:avLst/>
              <a:gdLst/>
              <a:ahLst/>
              <a:cxnLst/>
              <a:rect l="l" t="t" r="r" b="b"/>
              <a:pathLst>
                <a:path w="10450808" h="10450808" extrusionOk="0">
                  <a:moveTo>
                    <a:pt x="10450808" y="10450808"/>
                  </a:moveTo>
                  <a:lnTo>
                    <a:pt x="0" y="10450808"/>
                  </a:lnTo>
                  <a:lnTo>
                    <a:pt x="0" y="0"/>
                  </a:lnTo>
                  <a:lnTo>
                    <a:pt x="10450808" y="0"/>
                  </a:lnTo>
                  <a:lnTo>
                    <a:pt x="10450808" y="10450808"/>
                  </a:lnTo>
                  <a:close/>
                  <a:moveTo>
                    <a:pt x="14495" y="10436313"/>
                  </a:moveTo>
                  <a:lnTo>
                    <a:pt x="10436313" y="10436313"/>
                  </a:lnTo>
                  <a:lnTo>
                    <a:pt x="10436313" y="14495"/>
                  </a:lnTo>
                  <a:lnTo>
                    <a:pt x="14495" y="14495"/>
                  </a:lnTo>
                  <a:lnTo>
                    <a:pt x="14495" y="10436313"/>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0" name="Google Shape;490;p29"/>
            <p:cNvSpPr/>
            <p:nvPr/>
          </p:nvSpPr>
          <p:spPr>
            <a:xfrm>
              <a:off x="-1529802" y="9391176"/>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1" name="Google Shape;491;p29"/>
            <p:cNvSpPr/>
            <p:nvPr/>
          </p:nvSpPr>
          <p:spPr>
            <a:xfrm>
              <a:off x="-1529802" y="8442438"/>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2" name="Google Shape;492;p29"/>
            <p:cNvSpPr/>
            <p:nvPr/>
          </p:nvSpPr>
          <p:spPr>
            <a:xfrm>
              <a:off x="-1529802" y="7493603"/>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3" name="Google Shape;493;p29"/>
            <p:cNvSpPr/>
            <p:nvPr/>
          </p:nvSpPr>
          <p:spPr>
            <a:xfrm>
              <a:off x="-1529802" y="6544865"/>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4" name="Google Shape;494;p29"/>
            <p:cNvSpPr/>
            <p:nvPr/>
          </p:nvSpPr>
          <p:spPr>
            <a:xfrm>
              <a:off x="-1529802" y="5596127"/>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5" name="Google Shape;495;p29"/>
            <p:cNvSpPr/>
            <p:nvPr/>
          </p:nvSpPr>
          <p:spPr>
            <a:xfrm>
              <a:off x="-1529802" y="4647388"/>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6" name="Google Shape;496;p29"/>
            <p:cNvSpPr/>
            <p:nvPr/>
          </p:nvSpPr>
          <p:spPr>
            <a:xfrm>
              <a:off x="-1529802" y="3698650"/>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7" name="Google Shape;497;p29"/>
            <p:cNvSpPr/>
            <p:nvPr/>
          </p:nvSpPr>
          <p:spPr>
            <a:xfrm>
              <a:off x="-1529802" y="2749912"/>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8" name="Google Shape;498;p29"/>
            <p:cNvSpPr/>
            <p:nvPr/>
          </p:nvSpPr>
          <p:spPr>
            <a:xfrm>
              <a:off x="-1529802" y="1801077"/>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9" name="Google Shape;499;p29"/>
            <p:cNvSpPr/>
            <p:nvPr/>
          </p:nvSpPr>
          <p:spPr>
            <a:xfrm>
              <a:off x="-1529802" y="852339"/>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0" name="Google Shape;500;p29"/>
            <p:cNvSpPr/>
            <p:nvPr/>
          </p:nvSpPr>
          <p:spPr>
            <a:xfrm>
              <a:off x="7950525" y="-8915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1" name="Google Shape;501;p29"/>
            <p:cNvSpPr/>
            <p:nvPr/>
          </p:nvSpPr>
          <p:spPr>
            <a:xfrm>
              <a:off x="7001787" y="-8915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2" name="Google Shape;502;p29"/>
            <p:cNvSpPr/>
            <p:nvPr/>
          </p:nvSpPr>
          <p:spPr>
            <a:xfrm>
              <a:off x="6052952" y="-8915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3" name="Google Shape;503;p29"/>
            <p:cNvSpPr/>
            <p:nvPr/>
          </p:nvSpPr>
          <p:spPr>
            <a:xfrm>
              <a:off x="5104214" y="-8915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4" name="Google Shape;504;p29"/>
            <p:cNvSpPr/>
            <p:nvPr/>
          </p:nvSpPr>
          <p:spPr>
            <a:xfrm>
              <a:off x="4155476" y="-8915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5" name="Google Shape;505;p29"/>
            <p:cNvSpPr/>
            <p:nvPr/>
          </p:nvSpPr>
          <p:spPr>
            <a:xfrm>
              <a:off x="3206737" y="-8915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6" name="Google Shape;506;p29"/>
            <p:cNvSpPr/>
            <p:nvPr/>
          </p:nvSpPr>
          <p:spPr>
            <a:xfrm>
              <a:off x="2257999" y="-8915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7" name="Google Shape;507;p29"/>
            <p:cNvSpPr/>
            <p:nvPr/>
          </p:nvSpPr>
          <p:spPr>
            <a:xfrm>
              <a:off x="1309261" y="-8915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8" name="Google Shape;508;p29"/>
            <p:cNvSpPr/>
            <p:nvPr/>
          </p:nvSpPr>
          <p:spPr>
            <a:xfrm>
              <a:off x="360426" y="-8915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9" name="Google Shape;509;p29"/>
            <p:cNvSpPr/>
            <p:nvPr/>
          </p:nvSpPr>
          <p:spPr>
            <a:xfrm>
              <a:off x="-588311" y="-8915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510" name="Google Shape;510;p29"/>
          <p:cNvGrpSpPr/>
          <p:nvPr/>
        </p:nvGrpSpPr>
        <p:grpSpPr>
          <a:xfrm>
            <a:off x="2022230" y="1913392"/>
            <a:ext cx="6467140" cy="1659243"/>
            <a:chOff x="0" y="285750"/>
            <a:chExt cx="17245705" cy="4424646"/>
          </a:xfrm>
        </p:grpSpPr>
        <p:sp>
          <p:nvSpPr>
            <p:cNvPr id="511" name="Google Shape;511;p29"/>
            <p:cNvSpPr txBox="1"/>
            <p:nvPr/>
          </p:nvSpPr>
          <p:spPr>
            <a:xfrm>
              <a:off x="0" y="285750"/>
              <a:ext cx="13598700" cy="30786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7500" b="1" dirty="0">
                  <a:solidFill>
                    <a:schemeClr val="dk1"/>
                  </a:solidFill>
                  <a:latin typeface="Barlow"/>
                  <a:ea typeface="Barlow"/>
                  <a:cs typeface="Barlow"/>
                  <a:sym typeface="Barlow"/>
                </a:rPr>
                <a:t>Thank you!</a:t>
              </a:r>
              <a:endParaRPr sz="700" dirty="0">
                <a:solidFill>
                  <a:schemeClr val="dk1"/>
                </a:solidFill>
                <a:latin typeface="Barlow"/>
                <a:ea typeface="Barlow"/>
                <a:cs typeface="Barlow"/>
                <a:sym typeface="Barlow"/>
              </a:endParaRPr>
            </a:p>
          </p:txBody>
        </p:sp>
        <p:sp>
          <p:nvSpPr>
            <p:cNvPr id="512" name="Google Shape;512;p29"/>
            <p:cNvSpPr txBox="1"/>
            <p:nvPr/>
          </p:nvSpPr>
          <p:spPr>
            <a:xfrm>
              <a:off x="3647004" y="3791170"/>
              <a:ext cx="13598701" cy="919226"/>
            </a:xfrm>
            <a:prstGeom prst="rect">
              <a:avLst/>
            </a:prstGeom>
            <a:noFill/>
            <a:ln>
              <a:noFill/>
            </a:ln>
          </p:spPr>
          <p:txBody>
            <a:bodyPr spcFirstLastPara="1" wrap="square" lIns="0" tIns="0" rIns="0" bIns="0" anchor="t" anchorCtr="0">
              <a:spAutoFit/>
            </a:bodyPr>
            <a:lstStyle/>
            <a:p>
              <a:pPr marL="0" marR="0" lvl="0" indent="0" algn="ctr" rtl="0">
                <a:lnSpc>
                  <a:spcPct val="140012"/>
                </a:lnSpc>
                <a:spcBef>
                  <a:spcPts val="0"/>
                </a:spcBef>
                <a:spcAft>
                  <a:spcPts val="0"/>
                </a:spcAft>
                <a:buNone/>
              </a:pPr>
              <a:r>
                <a:rPr lang="en" sz="1600" dirty="0">
                  <a:solidFill>
                    <a:schemeClr val="dk1"/>
                  </a:solidFill>
                  <a:latin typeface="Barlow Medium"/>
                  <a:ea typeface="Barlow Medium"/>
                  <a:cs typeface="Barlow Medium"/>
                  <a:sym typeface="Barlow Medium"/>
                </a:rPr>
                <a:t> Any Questions?.</a:t>
              </a:r>
              <a:endParaRPr sz="700" dirty="0">
                <a:solidFill>
                  <a:schemeClr val="dk1"/>
                </a:solidFill>
                <a:latin typeface="Barlow"/>
                <a:ea typeface="Barlow"/>
                <a:cs typeface="Barlow"/>
                <a:sym typeface="Barlow"/>
              </a:endParaRPr>
            </a:p>
          </p:txBody>
        </p:sp>
      </p:grpSp>
      <p:sp>
        <p:nvSpPr>
          <p:cNvPr id="513" name="Google Shape;513;p29"/>
          <p:cNvSpPr/>
          <p:nvPr/>
        </p:nvSpPr>
        <p:spPr>
          <a:xfrm>
            <a:off x="244527" y="379439"/>
            <a:ext cx="539646" cy="134912"/>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14" name="Google Shape;514;p29"/>
          <p:cNvSpPr/>
          <p:nvPr/>
        </p:nvSpPr>
        <p:spPr>
          <a:xfrm rot="5400000">
            <a:off x="1412630" y="3399051"/>
            <a:ext cx="1219200" cy="1219197"/>
          </a:xfrm>
          <a:custGeom>
            <a:avLst/>
            <a:gdLst/>
            <a:ahLst/>
            <a:cxnLst/>
            <a:rect l="l" t="t" r="r" b="b"/>
            <a:pathLst>
              <a:path w="2438400" h="2438393" extrusionOk="0">
                <a:moveTo>
                  <a:pt x="2438400" y="1085807"/>
                </a:moveTo>
                <a:lnTo>
                  <a:pt x="2438400" y="1085807"/>
                </a:lnTo>
                <a:lnTo>
                  <a:pt x="2438400" y="0"/>
                </a:lnTo>
                <a:lnTo>
                  <a:pt x="2438400" y="0"/>
                </a:lnTo>
                <a:cubicBezTo>
                  <a:pt x="1091702" y="0"/>
                  <a:pt x="0" y="1091696"/>
                  <a:pt x="0" y="2438394"/>
                </a:cubicBezTo>
                <a:lnTo>
                  <a:pt x="1085820" y="2438394"/>
                </a:lnTo>
                <a:cubicBezTo>
                  <a:pt x="1085820" y="1691384"/>
                  <a:pt x="1691396" y="1085807"/>
                  <a:pt x="2438400" y="1085807"/>
                </a:cubicBezTo>
                <a:close/>
              </a:path>
            </a:pathLst>
          </a:custGeom>
          <a:solidFill>
            <a:schemeClr val="l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16" name="Google Shape;516;p29"/>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31" name="object 7">
            <a:extLst>
              <a:ext uri="{FF2B5EF4-FFF2-40B4-BE49-F238E27FC236}">
                <a16:creationId xmlns:a16="http://schemas.microsoft.com/office/drawing/2014/main" id="{6BCCD6DD-D2EB-4678-BA5C-69ABA696C4F9}"/>
              </a:ext>
            </a:extLst>
          </p:cNvPr>
          <p:cNvPicPr/>
          <p:nvPr/>
        </p:nvPicPr>
        <p:blipFill>
          <a:blip r:embed="rId3" cstate="print"/>
          <a:stretch>
            <a:fillRect/>
          </a:stretch>
        </p:blipFill>
        <p:spPr>
          <a:xfrm>
            <a:off x="7731369" y="4290618"/>
            <a:ext cx="1062517" cy="74120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7"/>
        <p:cNvGrpSpPr/>
        <p:nvPr/>
      </p:nvGrpSpPr>
      <p:grpSpPr>
        <a:xfrm>
          <a:off x="0" y="0"/>
          <a:ext cx="0" cy="0"/>
          <a:chOff x="0" y="0"/>
          <a:chExt cx="0" cy="0"/>
        </a:xfrm>
      </p:grpSpPr>
      <p:sp>
        <p:nvSpPr>
          <p:cNvPr id="68" name="Google Shape;68;p13"/>
          <p:cNvSpPr txBox="1">
            <a:spLocks noGrp="1"/>
          </p:cNvSpPr>
          <p:nvPr>
            <p:ph type="title"/>
          </p:nvPr>
        </p:nvSpPr>
        <p:spPr>
          <a:xfrm>
            <a:off x="451291" y="165152"/>
            <a:ext cx="6480000" cy="1137485"/>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Introduction</a:t>
            </a:r>
            <a:endParaRPr dirty="0"/>
          </a:p>
        </p:txBody>
      </p:sp>
      <p:sp>
        <p:nvSpPr>
          <p:cNvPr id="69" name="Google Shape;69;p13"/>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73" name="Google Shape;73;p13"/>
          <p:cNvSpPr txBox="1">
            <a:spLocks noGrp="1"/>
          </p:cNvSpPr>
          <p:nvPr>
            <p:ph type="body" idx="2"/>
          </p:nvPr>
        </p:nvSpPr>
        <p:spPr>
          <a:xfrm>
            <a:off x="306841" y="982133"/>
            <a:ext cx="6768900" cy="2864828"/>
          </a:xfrm>
          <a:prstGeom prst="rect">
            <a:avLst/>
          </a:prstGeom>
        </p:spPr>
        <p:txBody>
          <a:bodyPr spcFirstLastPara="1" wrap="square" lIns="0" tIns="0" rIns="0" bIns="0" anchor="t" anchorCtr="0">
            <a:noAutofit/>
          </a:bodyPr>
          <a:lstStyle/>
          <a:p>
            <a:pPr marL="114300" indent="0">
              <a:buNone/>
            </a:pPr>
            <a:r>
              <a:rPr lang="en-US" sz="2000" dirty="0"/>
              <a:t>Sales forecasting is the process of estimating future revenue by predicting the amount of product or services a sales unit will sell in the next week, month, quarter, or year.</a:t>
            </a:r>
          </a:p>
          <a:p>
            <a:pPr marL="114300" indent="0">
              <a:buNone/>
            </a:pPr>
            <a:r>
              <a:rPr lang="en-US" sz="2000" b="0" i="0" dirty="0">
                <a:effectLst/>
                <a:latin typeface="Inter"/>
              </a:rPr>
              <a:t>Meeting the demand is important to not lose potential revenue, while at the same time stocking excessive products could lead to losses.</a:t>
            </a:r>
            <a:br>
              <a:rPr lang="en-US" sz="2000" dirty="0"/>
            </a:br>
            <a:r>
              <a:rPr lang="en-US" sz="2000" b="0" i="0" dirty="0">
                <a:effectLst/>
                <a:latin typeface="Inter"/>
              </a:rPr>
              <a:t>In this problem you are tasked with building a machine learning model to predict the sales of products across stores for one month. These models can then be used to power the recommendations for the inventory management software at these stores.</a:t>
            </a:r>
            <a:endParaRPr lang="en-IN" sz="2000" dirty="0"/>
          </a:p>
          <a:p>
            <a:pPr marL="0" lvl="0" indent="0" algn="l" rtl="0">
              <a:spcBef>
                <a:spcPts val="0"/>
              </a:spcBef>
              <a:spcAft>
                <a:spcPts val="0"/>
              </a:spcAft>
              <a:buNone/>
            </a:pPr>
            <a:r>
              <a:rPr lang="en" sz="1400" dirty="0">
                <a:latin typeface="Barlow Medium"/>
                <a:ea typeface="Barlow Medium"/>
                <a:cs typeface="Barlow Medium"/>
                <a:sym typeface="Barlow Medium"/>
              </a:rPr>
              <a:t>. </a:t>
            </a:r>
            <a:endParaRPr sz="1400" dirty="0">
              <a:latin typeface="Barlow Medium"/>
              <a:ea typeface="Barlow Medium"/>
              <a:cs typeface="Barlow Medium"/>
              <a:sym typeface="Barlow Medium"/>
            </a:endParaRPr>
          </a:p>
        </p:txBody>
      </p:sp>
      <p:sp>
        <p:nvSpPr>
          <p:cNvPr id="74" name="Google Shape;74;p13"/>
          <p:cNvSpPr/>
          <p:nvPr/>
        </p:nvSpPr>
        <p:spPr>
          <a:xfrm>
            <a:off x="7807331" y="0"/>
            <a:ext cx="1137488" cy="1137486"/>
          </a:xfrm>
          <a:custGeom>
            <a:avLst/>
            <a:gdLst/>
            <a:ahLst/>
            <a:cxnLst/>
            <a:rect l="l" t="t" r="r" b="b"/>
            <a:pathLst>
              <a:path w="2274977" h="2274971" extrusionOk="0">
                <a:moveTo>
                  <a:pt x="2274977" y="1013036"/>
                </a:moveTo>
                <a:lnTo>
                  <a:pt x="2274977" y="1013036"/>
                </a:lnTo>
                <a:lnTo>
                  <a:pt x="2274977" y="0"/>
                </a:lnTo>
                <a:lnTo>
                  <a:pt x="2274977" y="0"/>
                </a:lnTo>
                <a:cubicBezTo>
                  <a:pt x="1018536" y="0"/>
                  <a:pt x="0" y="1018530"/>
                  <a:pt x="0" y="2274971"/>
                </a:cubicBezTo>
                <a:lnTo>
                  <a:pt x="1013047" y="2274971"/>
                </a:lnTo>
                <a:cubicBezTo>
                  <a:pt x="1013047" y="1578027"/>
                  <a:pt x="1578038" y="1013036"/>
                  <a:pt x="2274977" y="10130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dirty="0">
              <a:solidFill>
                <a:schemeClr val="dk1"/>
              </a:solidFill>
              <a:latin typeface="Calibri"/>
              <a:ea typeface="Calibri"/>
              <a:cs typeface="Calibri"/>
              <a:sym typeface="Calibri"/>
            </a:endParaRPr>
          </a:p>
        </p:txBody>
      </p:sp>
      <p:sp>
        <p:nvSpPr>
          <p:cNvPr id="75" name="Google Shape;75;p13"/>
          <p:cNvSpPr/>
          <p:nvPr/>
        </p:nvSpPr>
        <p:spPr>
          <a:xfrm>
            <a:off x="6701161" y="595622"/>
            <a:ext cx="1106170" cy="276543"/>
          </a:xfrm>
          <a:custGeom>
            <a:avLst/>
            <a:gdLst/>
            <a:ahLst/>
            <a:cxnLst/>
            <a:rect l="l" t="t" r="r" b="b"/>
            <a:pathLst>
              <a:path w="2212339" h="553085" extrusionOk="0">
                <a:moveTo>
                  <a:pt x="276542" y="0"/>
                </a:moveTo>
                <a:cubicBezTo>
                  <a:pt x="123753" y="0"/>
                  <a:pt x="0" y="123753"/>
                  <a:pt x="0" y="276543"/>
                </a:cubicBezTo>
                <a:cubicBezTo>
                  <a:pt x="0" y="429332"/>
                  <a:pt x="123753" y="553085"/>
                  <a:pt x="276542" y="553085"/>
                </a:cubicBezTo>
                <a:cubicBezTo>
                  <a:pt x="429332" y="553085"/>
                  <a:pt x="553085" y="429332"/>
                  <a:pt x="553085" y="276543"/>
                </a:cubicBezTo>
                <a:cubicBezTo>
                  <a:pt x="553085" y="123753"/>
                  <a:pt x="429332" y="0"/>
                  <a:pt x="276542" y="0"/>
                </a:cubicBezTo>
                <a:close/>
                <a:moveTo>
                  <a:pt x="1935797" y="0"/>
                </a:moveTo>
                <a:cubicBezTo>
                  <a:pt x="1783007" y="0"/>
                  <a:pt x="1659254" y="123753"/>
                  <a:pt x="1659254" y="276543"/>
                </a:cubicBezTo>
                <a:cubicBezTo>
                  <a:pt x="1659254" y="429332"/>
                  <a:pt x="1783007" y="553085"/>
                  <a:pt x="1935797" y="553085"/>
                </a:cubicBezTo>
                <a:cubicBezTo>
                  <a:pt x="2088586" y="553085"/>
                  <a:pt x="2212339" y="429332"/>
                  <a:pt x="2212339" y="276543"/>
                </a:cubicBezTo>
                <a:cubicBezTo>
                  <a:pt x="2212339" y="123753"/>
                  <a:pt x="2088586" y="0"/>
                  <a:pt x="1935797" y="0"/>
                </a:cubicBezTo>
                <a:close/>
                <a:moveTo>
                  <a:pt x="1106170" y="0"/>
                </a:moveTo>
                <a:cubicBezTo>
                  <a:pt x="953380" y="0"/>
                  <a:pt x="829627" y="123753"/>
                  <a:pt x="829627" y="276543"/>
                </a:cubicBezTo>
                <a:cubicBezTo>
                  <a:pt x="829627" y="429332"/>
                  <a:pt x="953380" y="553085"/>
                  <a:pt x="1106170" y="553085"/>
                </a:cubicBezTo>
                <a:cubicBezTo>
                  <a:pt x="1258959" y="553085"/>
                  <a:pt x="1382712" y="429332"/>
                  <a:pt x="1382712" y="276543"/>
                </a:cubicBezTo>
                <a:cubicBezTo>
                  <a:pt x="1382712" y="123753"/>
                  <a:pt x="1258959" y="0"/>
                  <a:pt x="1106170"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85"/>
        <p:cNvGrpSpPr/>
        <p:nvPr/>
      </p:nvGrpSpPr>
      <p:grpSpPr>
        <a:xfrm>
          <a:off x="0" y="0"/>
          <a:ext cx="0" cy="0"/>
          <a:chOff x="0" y="0"/>
          <a:chExt cx="0" cy="0"/>
        </a:xfrm>
      </p:grpSpPr>
      <p:grpSp>
        <p:nvGrpSpPr>
          <p:cNvPr id="86" name="Google Shape;86;p15"/>
          <p:cNvGrpSpPr/>
          <p:nvPr/>
        </p:nvGrpSpPr>
        <p:grpSpPr>
          <a:xfrm>
            <a:off x="-945594" y="-6040"/>
            <a:ext cx="5225404" cy="5225404"/>
            <a:chOff x="-1891188" y="-12079"/>
            <a:chExt cx="10450808" cy="10450808"/>
          </a:xfrm>
        </p:grpSpPr>
        <p:sp>
          <p:nvSpPr>
            <p:cNvPr id="87" name="Google Shape;87;p15"/>
            <p:cNvSpPr/>
            <p:nvPr/>
          </p:nvSpPr>
          <p:spPr>
            <a:xfrm>
              <a:off x="-1891188" y="-12079"/>
              <a:ext cx="10450808" cy="10450808"/>
            </a:xfrm>
            <a:custGeom>
              <a:avLst/>
              <a:gdLst/>
              <a:ahLst/>
              <a:cxnLst/>
              <a:rect l="l" t="t" r="r" b="b"/>
              <a:pathLst>
                <a:path w="10450808" h="10450808" extrusionOk="0">
                  <a:moveTo>
                    <a:pt x="10450808" y="10450808"/>
                  </a:moveTo>
                  <a:lnTo>
                    <a:pt x="0" y="10450808"/>
                  </a:lnTo>
                  <a:lnTo>
                    <a:pt x="0" y="0"/>
                  </a:lnTo>
                  <a:lnTo>
                    <a:pt x="10450808" y="0"/>
                  </a:lnTo>
                  <a:lnTo>
                    <a:pt x="10450808" y="10450808"/>
                  </a:lnTo>
                  <a:close/>
                  <a:moveTo>
                    <a:pt x="14495" y="10436313"/>
                  </a:moveTo>
                  <a:lnTo>
                    <a:pt x="10436313" y="10436313"/>
                  </a:lnTo>
                  <a:lnTo>
                    <a:pt x="10436313" y="14495"/>
                  </a:lnTo>
                  <a:lnTo>
                    <a:pt x="14495" y="14495"/>
                  </a:lnTo>
                  <a:lnTo>
                    <a:pt x="14495" y="10436313"/>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8" name="Google Shape;88;p15"/>
            <p:cNvSpPr/>
            <p:nvPr/>
          </p:nvSpPr>
          <p:spPr>
            <a:xfrm>
              <a:off x="-1883941" y="9475496"/>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9" name="Google Shape;89;p15"/>
            <p:cNvSpPr/>
            <p:nvPr/>
          </p:nvSpPr>
          <p:spPr>
            <a:xfrm>
              <a:off x="-1883941" y="8526758"/>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0" name="Google Shape;90;p15"/>
            <p:cNvSpPr/>
            <p:nvPr/>
          </p:nvSpPr>
          <p:spPr>
            <a:xfrm>
              <a:off x="-1883941" y="7577923"/>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1" name="Google Shape;91;p15"/>
            <p:cNvSpPr/>
            <p:nvPr/>
          </p:nvSpPr>
          <p:spPr>
            <a:xfrm>
              <a:off x="-1883941" y="6629185"/>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2" name="Google Shape;92;p15"/>
            <p:cNvSpPr/>
            <p:nvPr/>
          </p:nvSpPr>
          <p:spPr>
            <a:xfrm>
              <a:off x="-1883941" y="5680447"/>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3" name="Google Shape;93;p15"/>
            <p:cNvSpPr/>
            <p:nvPr/>
          </p:nvSpPr>
          <p:spPr>
            <a:xfrm>
              <a:off x="-1883941" y="4731708"/>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4" name="Google Shape;94;p15"/>
            <p:cNvSpPr/>
            <p:nvPr/>
          </p:nvSpPr>
          <p:spPr>
            <a:xfrm>
              <a:off x="-1883941" y="3782970"/>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5" name="Google Shape;95;p15"/>
            <p:cNvSpPr/>
            <p:nvPr/>
          </p:nvSpPr>
          <p:spPr>
            <a:xfrm>
              <a:off x="-1883941" y="2834232"/>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6" name="Google Shape;96;p15"/>
            <p:cNvSpPr/>
            <p:nvPr/>
          </p:nvSpPr>
          <p:spPr>
            <a:xfrm>
              <a:off x="-1883941" y="1885397"/>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7" name="Google Shape;97;p15"/>
            <p:cNvSpPr/>
            <p:nvPr/>
          </p:nvSpPr>
          <p:spPr>
            <a:xfrm>
              <a:off x="-1883941" y="936659"/>
              <a:ext cx="10436313" cy="14494"/>
            </a:xfrm>
            <a:custGeom>
              <a:avLst/>
              <a:gdLst/>
              <a:ahLst/>
              <a:cxnLst/>
              <a:rect l="l" t="t" r="r" b="b"/>
              <a:pathLst>
                <a:path w="10436313" h="14494" extrusionOk="0">
                  <a:moveTo>
                    <a:pt x="0" y="0"/>
                  </a:moveTo>
                  <a:lnTo>
                    <a:pt x="10436313" y="0"/>
                  </a:lnTo>
                  <a:lnTo>
                    <a:pt x="10436313" y="14495"/>
                  </a:lnTo>
                  <a:lnTo>
                    <a:pt x="0" y="14495"/>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8" name="Google Shape;98;p15"/>
            <p:cNvSpPr/>
            <p:nvPr/>
          </p:nvSpPr>
          <p:spPr>
            <a:xfrm>
              <a:off x="7596386" y="-483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9" name="Google Shape;99;p15"/>
            <p:cNvSpPr/>
            <p:nvPr/>
          </p:nvSpPr>
          <p:spPr>
            <a:xfrm>
              <a:off x="6647648" y="-483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0" name="Google Shape;100;p15"/>
            <p:cNvSpPr/>
            <p:nvPr/>
          </p:nvSpPr>
          <p:spPr>
            <a:xfrm>
              <a:off x="5698813" y="-483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1" name="Google Shape;101;p15"/>
            <p:cNvSpPr/>
            <p:nvPr/>
          </p:nvSpPr>
          <p:spPr>
            <a:xfrm>
              <a:off x="4750075" y="-483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2" name="Google Shape;102;p15"/>
            <p:cNvSpPr/>
            <p:nvPr/>
          </p:nvSpPr>
          <p:spPr>
            <a:xfrm>
              <a:off x="3801337" y="-483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3" name="Google Shape;103;p15"/>
            <p:cNvSpPr/>
            <p:nvPr/>
          </p:nvSpPr>
          <p:spPr>
            <a:xfrm>
              <a:off x="2852598" y="-483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4" name="Google Shape;104;p15"/>
            <p:cNvSpPr/>
            <p:nvPr/>
          </p:nvSpPr>
          <p:spPr>
            <a:xfrm>
              <a:off x="1903860" y="-483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 name="Google Shape;105;p15"/>
            <p:cNvSpPr/>
            <p:nvPr/>
          </p:nvSpPr>
          <p:spPr>
            <a:xfrm>
              <a:off x="955122" y="-483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6" name="Google Shape;106;p15"/>
            <p:cNvSpPr/>
            <p:nvPr/>
          </p:nvSpPr>
          <p:spPr>
            <a:xfrm>
              <a:off x="6287" y="-483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7" name="Google Shape;107;p15"/>
            <p:cNvSpPr/>
            <p:nvPr/>
          </p:nvSpPr>
          <p:spPr>
            <a:xfrm>
              <a:off x="-942450" y="-4831"/>
              <a:ext cx="14494" cy="10436313"/>
            </a:xfrm>
            <a:custGeom>
              <a:avLst/>
              <a:gdLst/>
              <a:ahLst/>
              <a:cxnLst/>
              <a:rect l="l" t="t" r="r" b="b"/>
              <a:pathLst>
                <a:path w="14494" h="10436313" extrusionOk="0">
                  <a:moveTo>
                    <a:pt x="0" y="0"/>
                  </a:moveTo>
                  <a:lnTo>
                    <a:pt x="14495" y="0"/>
                  </a:lnTo>
                  <a:lnTo>
                    <a:pt x="14495" y="10436313"/>
                  </a:lnTo>
                  <a:lnTo>
                    <a:pt x="0" y="10436313"/>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09" name="Google Shape;109;p15"/>
          <p:cNvSpPr/>
          <p:nvPr/>
        </p:nvSpPr>
        <p:spPr>
          <a:xfrm>
            <a:off x="8420171" y="240724"/>
            <a:ext cx="1447657" cy="1447657"/>
          </a:xfrm>
          <a:custGeom>
            <a:avLst/>
            <a:gdLst/>
            <a:ahLst/>
            <a:cxnLst/>
            <a:rect l="l" t="t" r="r" b="b"/>
            <a:pathLst>
              <a:path w="1708150" h="1708150" extrusionOk="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chemeClr val="accen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grpSp>
        <p:nvGrpSpPr>
          <p:cNvPr id="110" name="Google Shape;110;p15"/>
          <p:cNvGrpSpPr/>
          <p:nvPr/>
        </p:nvGrpSpPr>
        <p:grpSpPr>
          <a:xfrm>
            <a:off x="1900668" y="211850"/>
            <a:ext cx="7240188" cy="5410712"/>
            <a:chOff x="-9869333" y="-3599205"/>
            <a:chExt cx="20828769" cy="16692914"/>
          </a:xfrm>
        </p:grpSpPr>
        <p:sp>
          <p:nvSpPr>
            <p:cNvPr id="111" name="Google Shape;111;p15"/>
            <p:cNvSpPr txBox="1"/>
            <p:nvPr/>
          </p:nvSpPr>
          <p:spPr>
            <a:xfrm>
              <a:off x="-2031823" y="-3599205"/>
              <a:ext cx="12991259" cy="16692914"/>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IN" sz="2400" b="1" dirty="0"/>
                <a:t>Project Description</a:t>
              </a:r>
            </a:p>
            <a:p>
              <a:pPr>
                <a:lnSpc>
                  <a:spcPct val="120000"/>
                </a:lnSpc>
              </a:pPr>
              <a:endParaRPr lang="en-US" b="0" i="0" dirty="0">
                <a:effectLst/>
                <a:latin typeface="Inter"/>
              </a:endParaRPr>
            </a:p>
            <a:p>
              <a:pPr>
                <a:lnSpc>
                  <a:spcPct val="120000"/>
                </a:lnSpc>
              </a:pPr>
              <a:endParaRPr lang="en-US" dirty="0">
                <a:latin typeface="Inter"/>
              </a:endParaRPr>
            </a:p>
            <a:p>
              <a:pPr>
                <a:lnSpc>
                  <a:spcPct val="120000"/>
                </a:lnSpc>
              </a:pPr>
              <a:r>
                <a:rPr lang="en-US" b="0" i="0" dirty="0">
                  <a:effectLst/>
                  <a:latin typeface="Inter"/>
                </a:rPr>
                <a:t>A large Indian retail chain has stores across 3 states in India: Maharashtra, Telangana and Kerala. These stores stock products across various categories such as FMCG (fast moving consumer goods), eatables / perishables and others. Managing the inventory is crucial for the revenue stream of the retail chain. Meeting the demand is important to not lose potential revenue, while at the same time stocking excessive products could lead to losses.</a:t>
              </a:r>
              <a:br>
                <a:rPr lang="en-US" dirty="0"/>
              </a:br>
              <a:r>
                <a:rPr lang="en-US" b="0" i="0" dirty="0">
                  <a:effectLst/>
                  <a:latin typeface="Inter"/>
                </a:rPr>
                <a:t>In this problem you are tasked with building a machine learning model to predict the sales of products across stores for one month. These models can then be used to power the recommendations for the inventory management software at these stores.</a:t>
              </a:r>
              <a:endParaRPr lang="en-IN" dirty="0"/>
            </a:p>
            <a:p>
              <a:pPr marL="0" marR="0" lvl="0" indent="0" algn="l" rtl="0">
                <a:lnSpc>
                  <a:spcPct val="120000"/>
                </a:lnSpc>
                <a:spcBef>
                  <a:spcPts val="0"/>
                </a:spcBef>
                <a:spcAft>
                  <a:spcPts val="0"/>
                </a:spcAft>
                <a:buNone/>
              </a:pPr>
              <a:endParaRPr lang="en-IN" sz="2400" b="1" dirty="0"/>
            </a:p>
            <a:p>
              <a:pPr>
                <a:lnSpc>
                  <a:spcPct val="140012"/>
                </a:lnSpc>
              </a:pPr>
              <a:endParaRPr lang="en-US" sz="1200" dirty="0"/>
            </a:p>
            <a:p>
              <a:pPr marL="0" marR="0" lvl="0" indent="0" algn="l" rtl="0">
                <a:lnSpc>
                  <a:spcPct val="140012"/>
                </a:lnSpc>
                <a:spcBef>
                  <a:spcPts val="0"/>
                </a:spcBef>
                <a:spcAft>
                  <a:spcPts val="0"/>
                </a:spcAft>
                <a:buNone/>
              </a:pPr>
              <a:r>
                <a:rPr lang="en-US" sz="1200" dirty="0">
                  <a:solidFill>
                    <a:schemeClr val="dk1"/>
                  </a:solidFill>
                  <a:latin typeface="Barlow Medium"/>
                  <a:ea typeface="Barlow Medium"/>
                  <a:cs typeface="Barlow Medium"/>
                  <a:sym typeface="Barlow Medium"/>
                </a:rPr>
                <a:t> </a:t>
              </a:r>
              <a:endParaRPr lang="en-US" sz="1200" dirty="0">
                <a:solidFill>
                  <a:schemeClr val="dk1"/>
                </a:solidFill>
              </a:endParaRPr>
            </a:p>
            <a:p>
              <a:pPr marL="0" marR="0" lvl="0" indent="0" algn="l" rtl="0">
                <a:lnSpc>
                  <a:spcPct val="120000"/>
                </a:lnSpc>
                <a:spcBef>
                  <a:spcPts val="0"/>
                </a:spcBef>
                <a:spcAft>
                  <a:spcPts val="0"/>
                </a:spcAft>
                <a:buNone/>
              </a:pPr>
              <a:r>
                <a:rPr lang="en-IN" sz="700" b="1" dirty="0">
                  <a:solidFill>
                    <a:schemeClr val="dk1"/>
                  </a:solidFill>
                </a:rPr>
                <a:t> </a:t>
              </a:r>
              <a:endParaRPr sz="700" b="1" dirty="0">
                <a:solidFill>
                  <a:schemeClr val="dk1"/>
                </a:solidFill>
              </a:endParaRPr>
            </a:p>
          </p:txBody>
        </p:sp>
        <p:sp>
          <p:nvSpPr>
            <p:cNvPr id="112" name="Google Shape;112;p15"/>
            <p:cNvSpPr txBox="1"/>
            <p:nvPr/>
          </p:nvSpPr>
          <p:spPr>
            <a:xfrm>
              <a:off x="-9869333" y="-3501214"/>
              <a:ext cx="6655798" cy="14622916"/>
            </a:xfrm>
            <a:prstGeom prst="rect">
              <a:avLst/>
            </a:prstGeom>
            <a:noFill/>
            <a:ln>
              <a:noFill/>
            </a:ln>
          </p:spPr>
          <p:txBody>
            <a:bodyPr spcFirstLastPara="1" wrap="square" lIns="0" tIns="0" rIns="0" bIns="0" anchor="t" anchorCtr="0">
              <a:spAutoFit/>
            </a:bodyPr>
            <a:lstStyle/>
            <a:p>
              <a:pPr>
                <a:lnSpc>
                  <a:spcPct val="140012"/>
                </a:lnSpc>
              </a:pPr>
              <a:r>
                <a:rPr lang="en-US" sz="1200" b="0" i="0" dirty="0">
                  <a:effectLst/>
                  <a:latin typeface="Inter"/>
                </a:rPr>
                <a:t>A large Indian retail chain has stores across 3 states in India: Maharashtra, Telangana and Kerala. These stores stock products across various categories such as FMCG (fast moving consumer goods), eatables / perishables and others. Managing the inventory is crucial for the revenue stream of the retail chain. Meeting the demand is important to not lose potential revenue, while at the same time stocking </a:t>
              </a:r>
              <a:r>
                <a:rPr lang="en-US" sz="1200" b="0" i="0" dirty="0" err="1">
                  <a:effectLst/>
                  <a:latin typeface="Inter"/>
                </a:rPr>
                <a:t>excssive</a:t>
              </a:r>
              <a:r>
                <a:rPr lang="en-US" sz="1200" b="0" i="0" dirty="0">
                  <a:effectLst/>
                  <a:latin typeface="Inter"/>
                </a:rPr>
                <a:t> products could lead to losses.</a:t>
              </a:r>
              <a:br>
                <a:rPr lang="en-US" sz="1200" dirty="0"/>
              </a:br>
              <a:r>
                <a:rPr lang="en-US" sz="1200" b="0" i="0" dirty="0">
                  <a:effectLst/>
                  <a:latin typeface="Inter"/>
                </a:rPr>
                <a:t>In this problem you are tasked with building a machine learning model to predict the sales of products across stores for one month. These models can the</a:t>
              </a:r>
              <a:r>
                <a:rPr lang="en" sz="1600" dirty="0">
                  <a:solidFill>
                    <a:schemeClr val="dk1"/>
                  </a:solidFill>
                  <a:latin typeface="Barlow Medium"/>
                  <a:ea typeface="Barlow Medium"/>
                  <a:cs typeface="Barlow Medium"/>
                  <a:sym typeface="Barlow Medium"/>
                </a:rPr>
                <a:t> </a:t>
              </a:r>
              <a:endParaRPr sz="700" dirty="0">
                <a:solidFill>
                  <a:schemeClr val="dk1"/>
                </a:solidFill>
              </a:endParaRPr>
            </a:p>
          </p:txBody>
        </p:sp>
      </p:grpSp>
      <p:sp>
        <p:nvSpPr>
          <p:cNvPr id="113" name="Google Shape;113;p15"/>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1026" name="Picture 2" descr="Free Person Using A Laptop Stock Photo">
            <a:extLst>
              <a:ext uri="{FF2B5EF4-FFF2-40B4-BE49-F238E27FC236}">
                <a16:creationId xmlns:a16="http://schemas.microsoft.com/office/drawing/2014/main" id="{FECAA6A7-8E48-4C06-AFA9-7CB15A8C16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5595" y="-6040"/>
            <a:ext cx="5218156" cy="52290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9"/>
        <p:cNvGrpSpPr/>
        <p:nvPr/>
      </p:nvGrpSpPr>
      <p:grpSpPr>
        <a:xfrm>
          <a:off x="0" y="0"/>
          <a:ext cx="0" cy="0"/>
          <a:chOff x="0" y="0"/>
          <a:chExt cx="0" cy="0"/>
        </a:xfrm>
      </p:grpSpPr>
      <p:sp>
        <p:nvSpPr>
          <p:cNvPr id="130" name="Google Shape;130;p17"/>
          <p:cNvSpPr txBox="1">
            <a:spLocks noGrp="1"/>
          </p:cNvSpPr>
          <p:nvPr>
            <p:ph type="sldNum" idx="12"/>
          </p:nvPr>
        </p:nvSpPr>
        <p:spPr>
          <a:xfrm>
            <a:off x="8532425" y="4618200"/>
            <a:ext cx="611400" cy="52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131" name="Google Shape;131;p17"/>
          <p:cNvSpPr txBox="1">
            <a:spLocks noGrp="1"/>
          </p:cNvSpPr>
          <p:nvPr>
            <p:ph type="ctrTitle"/>
          </p:nvPr>
        </p:nvSpPr>
        <p:spPr>
          <a:xfrm>
            <a:off x="514350" y="2263175"/>
            <a:ext cx="5557200" cy="631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spc="215" dirty="0">
                <a:solidFill>
                  <a:srgbClr val="FFC000"/>
                </a:solidFill>
              </a:rPr>
              <a:t>DATASETS</a:t>
            </a:r>
            <a:endParaRPr lang="en-IN" dirty="0">
              <a:solidFill>
                <a:srgbClr val="FFC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E26CF-2872-4151-A12A-51385E7938BA}"/>
              </a:ext>
            </a:extLst>
          </p:cNvPr>
          <p:cNvSpPr>
            <a:spLocks noGrp="1"/>
          </p:cNvSpPr>
          <p:nvPr>
            <p:ph type="ctrTitle"/>
          </p:nvPr>
        </p:nvSpPr>
        <p:spPr>
          <a:xfrm>
            <a:off x="663206" y="1412802"/>
            <a:ext cx="8076757" cy="1743739"/>
          </a:xfrm>
        </p:spPr>
        <p:txBody>
          <a:bodyPr/>
          <a:lstStyle/>
          <a:p>
            <a:r>
              <a:rPr lang="en-US" sz="2000" b="0" i="0" dirty="0">
                <a:effectLst/>
                <a:latin typeface="Times New Roman" panose="02020603050405020304" pitchFamily="18" charset="0"/>
                <a:cs typeface="Times New Roman" panose="02020603050405020304" pitchFamily="18" charset="0"/>
              </a:rPr>
              <a:t>In this project one of the main step is importing the data set. The dataset is took from Kaggle. The data itself is stored in an excel sheet. The excel sheet contains three </a:t>
            </a:r>
            <a:r>
              <a:rPr lang="en-US" sz="2000" b="0" i="0" dirty="0" err="1">
                <a:effectLst/>
                <a:latin typeface="Times New Roman" panose="02020603050405020304" pitchFamily="18" charset="0"/>
                <a:cs typeface="Times New Roman" panose="02020603050405020304" pitchFamily="18" charset="0"/>
              </a:rPr>
              <a:t>tables.They</a:t>
            </a:r>
            <a:r>
              <a:rPr lang="en-US" sz="2000" b="0" i="0" dirty="0">
                <a:effectLst/>
                <a:latin typeface="Times New Roman" panose="02020603050405020304" pitchFamily="18" charset="0"/>
                <a:cs typeface="Times New Roman" panose="02020603050405020304" pitchFamily="18" charset="0"/>
              </a:rPr>
              <a:t> are</a:t>
            </a:r>
            <a:br>
              <a:rPr lang="en-US" sz="2000" b="0" i="0" dirty="0">
                <a:effectLst/>
                <a:latin typeface="Times New Roman" panose="02020603050405020304" pitchFamily="18" charset="0"/>
                <a:cs typeface="Times New Roman" panose="02020603050405020304" pitchFamily="18" charset="0"/>
              </a:rPr>
            </a:br>
            <a:br>
              <a:rPr lang="en-US" sz="2000" b="0" i="0" dirty="0">
                <a:effectLst/>
                <a:latin typeface="Times New Roman" panose="02020603050405020304" pitchFamily="18" charset="0"/>
                <a:cs typeface="Times New Roman" panose="02020603050405020304" pitchFamily="18" charset="0"/>
              </a:rPr>
            </a:br>
            <a:r>
              <a:rPr lang="en-US" sz="2000" b="0" i="0" dirty="0">
                <a:effectLst/>
                <a:latin typeface="Times New Roman" panose="02020603050405020304" pitchFamily="18" charset="0"/>
                <a:cs typeface="Times New Roman" panose="02020603050405020304" pitchFamily="18" charset="0"/>
              </a:rPr>
              <a:t> </a:t>
            </a:r>
            <a:r>
              <a:rPr lang="en-US" sz="2000" i="0" dirty="0">
                <a:effectLst/>
                <a:latin typeface="Times New Roman" panose="02020603050405020304" pitchFamily="18" charset="0"/>
                <a:cs typeface="Times New Roman" panose="02020603050405020304" pitchFamily="18" charset="0"/>
              </a:rPr>
              <a:t>1.productprices </a:t>
            </a:r>
            <a:r>
              <a:rPr lang="en-US" sz="2000" b="0" i="0" dirty="0">
                <a:effectLst/>
                <a:latin typeface="Times New Roman" panose="02020603050405020304" pitchFamily="18" charset="0"/>
                <a:cs typeface="Times New Roman" panose="02020603050405020304" pitchFamily="18" charset="0"/>
              </a:rPr>
              <a:t>:</a:t>
            </a:r>
            <a:br>
              <a:rPr lang="en-US" sz="1800" b="0" i="0" dirty="0">
                <a:effectLst/>
                <a:latin typeface="Arial" panose="020B0604020202020204" pitchFamily="34" charset="0"/>
              </a:rPr>
            </a:br>
            <a:br>
              <a:rPr lang="en-US" sz="1800" b="0" i="0" dirty="0">
                <a:effectLst/>
                <a:latin typeface="Arial" panose="020B0604020202020204" pitchFamily="34" charset="0"/>
              </a:rPr>
            </a:br>
            <a:r>
              <a:rPr lang="en-US" sz="1800" b="0" i="0" dirty="0">
                <a:effectLst/>
                <a:latin typeface="Arial" panose="020B0604020202020204" pitchFamily="34" charset="0"/>
              </a:rPr>
              <a:t>              </a:t>
            </a:r>
            <a:r>
              <a:rPr lang="en-US" sz="1800" b="0" i="0" dirty="0">
                <a:effectLst/>
                <a:latin typeface="Times New Roman" panose="02020603050405020304" pitchFamily="18" charset="0"/>
                <a:cs typeface="Times New Roman" panose="02020603050405020304" pitchFamily="18" charset="0"/>
              </a:rPr>
              <a:t>which contain the prices of products at each store for each week</a:t>
            </a:r>
            <a:br>
              <a:rPr lang="en-US" sz="1800" b="0" i="0" dirty="0">
                <a:effectLst/>
                <a:latin typeface="Times New Roman" panose="02020603050405020304" pitchFamily="18" charset="0"/>
                <a:cs typeface="Times New Roman" panose="02020603050405020304" pitchFamily="18" charset="0"/>
              </a:rPr>
            </a:br>
            <a:br>
              <a:rPr lang="en-US" sz="2000" b="0" i="0" dirty="0">
                <a:effectLst/>
                <a:latin typeface="Times New Roman" panose="02020603050405020304" pitchFamily="18" charset="0"/>
                <a:cs typeface="Times New Roman" panose="02020603050405020304" pitchFamily="18" charset="0"/>
              </a:rPr>
            </a:br>
            <a:r>
              <a:rPr lang="en-US" sz="2000" b="0" i="0" dirty="0">
                <a:effectLst/>
                <a:latin typeface="Times New Roman" panose="02020603050405020304" pitchFamily="18" charset="0"/>
                <a:cs typeface="Times New Roman" panose="02020603050405020304" pitchFamily="18" charset="0"/>
              </a:rPr>
              <a:t>                              </a:t>
            </a:r>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79787E1F-3FC5-4005-A9FD-D484AB9AD77F}"/>
              </a:ext>
            </a:extLst>
          </p:cNvPr>
          <p:cNvPicPr>
            <a:picLocks noChangeAspect="1"/>
          </p:cNvPicPr>
          <p:nvPr/>
        </p:nvPicPr>
        <p:blipFill>
          <a:blip r:embed="rId2"/>
          <a:stretch>
            <a:fillRect/>
          </a:stretch>
        </p:blipFill>
        <p:spPr>
          <a:xfrm>
            <a:off x="3214022" y="3487480"/>
            <a:ext cx="3186778" cy="297712"/>
          </a:xfrm>
          <a:prstGeom prst="rect">
            <a:avLst/>
          </a:prstGeom>
        </p:spPr>
      </p:pic>
    </p:spTree>
    <p:extLst>
      <p:ext uri="{BB962C8B-B14F-4D97-AF65-F5344CB8AC3E}">
        <p14:creationId xmlns:p14="http://schemas.microsoft.com/office/powerpoint/2010/main" val="11431112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BF099-78AC-4182-8A0D-4460078FFA55}"/>
              </a:ext>
            </a:extLst>
          </p:cNvPr>
          <p:cNvSpPr>
            <a:spLocks noGrp="1"/>
          </p:cNvSpPr>
          <p:nvPr>
            <p:ph type="ctrTitle"/>
          </p:nvPr>
        </p:nvSpPr>
        <p:spPr>
          <a:xfrm>
            <a:off x="1042701" y="965540"/>
            <a:ext cx="7814219" cy="5188687"/>
          </a:xfrm>
        </p:spPr>
        <p:txBody>
          <a:bodyPr/>
          <a:lstStyle/>
          <a:p>
            <a:r>
              <a:rPr lang="en-US" sz="2000" i="0" dirty="0">
                <a:effectLst/>
                <a:latin typeface="Times New Roman" panose="02020603050405020304" pitchFamily="18" charset="0"/>
                <a:cs typeface="Times New Roman" panose="02020603050405020304" pitchFamily="18" charset="0"/>
              </a:rPr>
              <a:t>2.Datetoweekidmap </a:t>
            </a:r>
            <a:r>
              <a:rPr lang="en-US" sz="2000" b="0" i="0" dirty="0">
                <a:effectLst/>
                <a:latin typeface="Arial" panose="020B0604020202020204" pitchFamily="34" charset="0"/>
              </a:rPr>
              <a:t>:</a:t>
            </a:r>
            <a:br>
              <a:rPr lang="en-US" sz="2000" b="0" i="0" dirty="0">
                <a:effectLst/>
                <a:latin typeface="Arial" panose="020B0604020202020204" pitchFamily="34" charset="0"/>
              </a:rPr>
            </a:br>
            <a:br>
              <a:rPr lang="en-US" sz="2000" b="0" i="0" dirty="0">
                <a:effectLst/>
                <a:latin typeface="Arial" panose="020B0604020202020204" pitchFamily="34" charset="0"/>
              </a:rPr>
            </a:br>
            <a:r>
              <a:rPr lang="en-US" sz="2000" b="0" i="0" dirty="0">
                <a:effectLst/>
                <a:latin typeface="Times New Roman" panose="02020603050405020304" pitchFamily="18" charset="0"/>
                <a:cs typeface="Times New Roman" panose="02020603050405020304" pitchFamily="18" charset="0"/>
              </a:rPr>
              <a:t>                 which is the mapping from a date to the </a:t>
            </a:r>
            <a:r>
              <a:rPr lang="en-US" sz="2000" b="0" i="0" dirty="0" err="1">
                <a:effectLst/>
                <a:latin typeface="Times New Roman" panose="02020603050405020304" pitchFamily="18" charset="0"/>
                <a:cs typeface="Times New Roman" panose="02020603050405020304" pitchFamily="18" charset="0"/>
              </a:rPr>
              <a:t>weekid</a:t>
            </a:r>
            <a:r>
              <a:rPr lang="en-US" sz="2000" b="0" i="0" dirty="0">
                <a:effectLst/>
                <a:latin typeface="Times New Roman" panose="02020603050405020304" pitchFamily="18" charset="0"/>
                <a:cs typeface="Times New Roman" panose="02020603050405020304" pitchFamily="18" charset="0"/>
              </a:rPr>
              <a:t>.</a:t>
            </a:r>
            <a:br>
              <a:rPr lang="en-US" sz="2000" b="0" i="0" dirty="0">
                <a:effectLst/>
                <a:latin typeface="Times New Roman" panose="02020603050405020304" pitchFamily="18" charset="0"/>
                <a:cs typeface="Times New Roman" panose="02020603050405020304" pitchFamily="18" charset="0"/>
              </a:rPr>
            </a:br>
            <a:br>
              <a:rPr lang="en-US" sz="2000" dirty="0">
                <a:latin typeface="Times New Roman" panose="02020603050405020304" pitchFamily="18" charset="0"/>
                <a:cs typeface="Times New Roman" panose="02020603050405020304" pitchFamily="18" charset="0"/>
              </a:rPr>
            </a:br>
            <a:br>
              <a:rPr lang="en-US" sz="2000" dirty="0">
                <a:latin typeface="Times New Roman" panose="02020603050405020304" pitchFamily="18" charset="0"/>
                <a:cs typeface="Times New Roman" panose="02020603050405020304" pitchFamily="18" charset="0"/>
              </a:rPr>
            </a:br>
            <a:br>
              <a:rPr lang="en-US" sz="2000" b="0" i="0" dirty="0">
                <a:effectLst/>
                <a:latin typeface="Arial" panose="020B0604020202020204" pitchFamily="34" charset="0"/>
              </a:rPr>
            </a:br>
            <a:r>
              <a:rPr lang="en-US" sz="2400" b="0" i="0" dirty="0">
                <a:effectLst/>
                <a:latin typeface="Arial" panose="020B0604020202020204" pitchFamily="34" charset="0"/>
              </a:rPr>
              <a:t> </a:t>
            </a:r>
            <a:br>
              <a:rPr lang="en-US" sz="2400" b="0" i="0" dirty="0">
                <a:effectLst/>
                <a:latin typeface="Arial" panose="020B0604020202020204" pitchFamily="34" charset="0"/>
              </a:rPr>
            </a:br>
            <a:r>
              <a:rPr lang="en-US" sz="2000" i="0" dirty="0">
                <a:effectLst/>
                <a:latin typeface="Times New Roman" panose="02020603050405020304" pitchFamily="18" charset="0"/>
                <a:cs typeface="Times New Roman" panose="02020603050405020304" pitchFamily="18" charset="0"/>
              </a:rPr>
              <a:t>3.Samplesubmission :</a:t>
            </a:r>
            <a:br>
              <a:rPr lang="en-US" sz="2000" i="0" dirty="0">
                <a:effectLst/>
                <a:latin typeface="Times New Roman" panose="02020603050405020304" pitchFamily="18" charset="0"/>
                <a:cs typeface="Times New Roman" panose="02020603050405020304" pitchFamily="18" charset="0"/>
              </a:rPr>
            </a:br>
            <a:br>
              <a:rPr lang="en-US" sz="2000" i="0" dirty="0">
                <a:effectLst/>
                <a:latin typeface="Times New Roman" panose="02020603050405020304" pitchFamily="18" charset="0"/>
                <a:cs typeface="Times New Roman" panose="02020603050405020304" pitchFamily="18" charset="0"/>
              </a:rPr>
            </a:br>
            <a:r>
              <a:rPr lang="en-US" sz="2000" i="0" dirty="0">
                <a:effectLst/>
                <a:latin typeface="Times New Roman" panose="02020603050405020304" pitchFamily="18" charset="0"/>
                <a:cs typeface="Times New Roman" panose="02020603050405020304" pitchFamily="18" charset="0"/>
              </a:rPr>
              <a:t>                  </a:t>
            </a:r>
            <a:r>
              <a:rPr lang="en-US" sz="1800" b="0" i="0" dirty="0">
                <a:effectLst/>
                <a:latin typeface="Times New Roman" panose="02020603050405020304" pitchFamily="18" charset="0"/>
                <a:cs typeface="Times New Roman" panose="02020603050405020304" pitchFamily="18" charset="0"/>
              </a:rPr>
              <a:t>which is the format for submissions</a:t>
            </a:r>
            <a:br>
              <a:rPr lang="en-US" sz="1800" b="0" i="0" dirty="0">
                <a:effectLst/>
                <a:latin typeface="Times New Roman" panose="02020603050405020304" pitchFamily="18" charset="0"/>
                <a:cs typeface="Times New Roman" panose="02020603050405020304" pitchFamily="18" charset="0"/>
              </a:rPr>
            </a:br>
            <a:br>
              <a:rPr lang="en-US" sz="2000" i="0" dirty="0">
                <a:effectLst/>
                <a:latin typeface="Times New Roman" panose="02020603050405020304" pitchFamily="18" charset="0"/>
                <a:cs typeface="Times New Roman" panose="02020603050405020304" pitchFamily="18" charset="0"/>
              </a:rPr>
            </a:br>
            <a:br>
              <a:rPr lang="en-US" sz="6600" b="0" i="0" dirty="0">
                <a:effectLst/>
                <a:latin typeface="Arial" panose="020B0604020202020204" pitchFamily="34" charset="0"/>
              </a:rPr>
            </a:br>
            <a:endParaRPr lang="en-IN" dirty="0"/>
          </a:p>
        </p:txBody>
      </p:sp>
      <p:pic>
        <p:nvPicPr>
          <p:cNvPr id="3" name="Picture 2">
            <a:extLst>
              <a:ext uri="{FF2B5EF4-FFF2-40B4-BE49-F238E27FC236}">
                <a16:creationId xmlns:a16="http://schemas.microsoft.com/office/drawing/2014/main" id="{BC64C556-2965-437C-A73A-13CAF9FBE0A4}"/>
              </a:ext>
            </a:extLst>
          </p:cNvPr>
          <p:cNvPicPr>
            <a:picLocks noChangeAspect="1"/>
          </p:cNvPicPr>
          <p:nvPr/>
        </p:nvPicPr>
        <p:blipFill>
          <a:blip r:embed="rId2"/>
          <a:stretch>
            <a:fillRect/>
          </a:stretch>
        </p:blipFill>
        <p:spPr>
          <a:xfrm>
            <a:off x="3027443" y="2347831"/>
            <a:ext cx="2249562" cy="287553"/>
          </a:xfrm>
          <a:prstGeom prst="rect">
            <a:avLst/>
          </a:prstGeom>
        </p:spPr>
      </p:pic>
      <p:pic>
        <p:nvPicPr>
          <p:cNvPr id="5" name="Picture 4">
            <a:extLst>
              <a:ext uri="{FF2B5EF4-FFF2-40B4-BE49-F238E27FC236}">
                <a16:creationId xmlns:a16="http://schemas.microsoft.com/office/drawing/2014/main" id="{80357ADB-4081-4A3E-BEEB-2EF2E28EC0EE}"/>
              </a:ext>
            </a:extLst>
          </p:cNvPr>
          <p:cNvPicPr>
            <a:picLocks noChangeAspect="1"/>
          </p:cNvPicPr>
          <p:nvPr/>
        </p:nvPicPr>
        <p:blipFill>
          <a:blip r:embed="rId3"/>
          <a:stretch>
            <a:fillRect/>
          </a:stretch>
        </p:blipFill>
        <p:spPr>
          <a:xfrm>
            <a:off x="3771302" y="4257468"/>
            <a:ext cx="1601396" cy="274674"/>
          </a:xfrm>
          <a:prstGeom prst="rect">
            <a:avLst/>
          </a:prstGeom>
        </p:spPr>
      </p:pic>
    </p:spTree>
    <p:extLst>
      <p:ext uri="{BB962C8B-B14F-4D97-AF65-F5344CB8AC3E}">
        <p14:creationId xmlns:p14="http://schemas.microsoft.com/office/powerpoint/2010/main" val="22559496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17"/>
        <p:cNvGrpSpPr/>
        <p:nvPr/>
      </p:nvGrpSpPr>
      <p:grpSpPr>
        <a:xfrm>
          <a:off x="0" y="0"/>
          <a:ext cx="0" cy="0"/>
          <a:chOff x="0" y="0"/>
          <a:chExt cx="0" cy="0"/>
        </a:xfrm>
      </p:grpSpPr>
      <p:sp>
        <p:nvSpPr>
          <p:cNvPr id="118" name="Google Shape;118;p16"/>
          <p:cNvSpPr/>
          <p:nvPr/>
        </p:nvSpPr>
        <p:spPr>
          <a:xfrm>
            <a:off x="524478" y="3072189"/>
            <a:ext cx="485615" cy="424634"/>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16"/>
          <p:cNvSpPr/>
          <p:nvPr/>
        </p:nvSpPr>
        <p:spPr>
          <a:xfrm>
            <a:off x="516600" y="2306651"/>
            <a:ext cx="485615" cy="424634"/>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16"/>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121" name="Google Shape;121;p16"/>
          <p:cNvSpPr txBox="1">
            <a:spLocks noGrp="1"/>
          </p:cNvSpPr>
          <p:nvPr>
            <p:ph type="title"/>
          </p:nvPr>
        </p:nvSpPr>
        <p:spPr>
          <a:xfrm>
            <a:off x="516600" y="514350"/>
            <a:ext cx="6480000" cy="717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spc="200">
                <a:solidFill>
                  <a:srgbClr val="373850"/>
                </a:solidFill>
              </a:rPr>
              <a:t>MODULES</a:t>
            </a:r>
            <a:endParaRPr lang="en-IN" dirty="0"/>
          </a:p>
        </p:txBody>
      </p:sp>
      <p:sp>
        <p:nvSpPr>
          <p:cNvPr id="122" name="Google Shape;122;p16"/>
          <p:cNvSpPr txBox="1"/>
          <p:nvPr/>
        </p:nvSpPr>
        <p:spPr>
          <a:xfrm>
            <a:off x="1260078" y="2359433"/>
            <a:ext cx="3921900" cy="34471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IN" sz="1600" spc="145" dirty="0">
                <a:latin typeface="Verdana"/>
                <a:cs typeface="Verdana"/>
              </a:rPr>
              <a:t>D</a:t>
            </a:r>
            <a:r>
              <a:rPr lang="en-IN" sz="1600" spc="-35" dirty="0">
                <a:latin typeface="Verdana"/>
                <a:cs typeface="Verdana"/>
              </a:rPr>
              <a:t>a</a:t>
            </a:r>
            <a:r>
              <a:rPr lang="en-IN" sz="1600" spc="25" dirty="0">
                <a:latin typeface="Verdana"/>
                <a:cs typeface="Verdana"/>
              </a:rPr>
              <a:t>t</a:t>
            </a:r>
            <a:r>
              <a:rPr lang="en-IN" sz="1600" spc="-30" dirty="0">
                <a:latin typeface="Verdana"/>
                <a:cs typeface="Verdana"/>
              </a:rPr>
              <a:t>a</a:t>
            </a:r>
            <a:r>
              <a:rPr lang="en-IN" sz="1600" spc="-254" dirty="0">
                <a:latin typeface="Verdana"/>
                <a:cs typeface="Verdana"/>
              </a:rPr>
              <a:t> </a:t>
            </a:r>
            <a:r>
              <a:rPr lang="en-IN" sz="1600" spc="145" dirty="0">
                <a:latin typeface="Verdana"/>
                <a:cs typeface="Verdana"/>
              </a:rPr>
              <a:t>p</a:t>
            </a:r>
            <a:r>
              <a:rPr lang="en-IN" sz="1600" spc="-80" dirty="0">
                <a:latin typeface="Verdana"/>
                <a:cs typeface="Verdana"/>
              </a:rPr>
              <a:t>r</a:t>
            </a:r>
            <a:r>
              <a:rPr lang="en-IN" sz="1600" spc="15" dirty="0">
                <a:latin typeface="Verdana"/>
                <a:cs typeface="Verdana"/>
              </a:rPr>
              <a:t>e</a:t>
            </a:r>
            <a:r>
              <a:rPr lang="en-IN" sz="1600" spc="-210" dirty="0">
                <a:latin typeface="Verdana"/>
                <a:cs typeface="Verdana"/>
              </a:rPr>
              <a:t>-</a:t>
            </a:r>
            <a:r>
              <a:rPr lang="en-IN" sz="1600" spc="145" dirty="0">
                <a:latin typeface="Verdana"/>
                <a:cs typeface="Verdana"/>
              </a:rPr>
              <a:t>p</a:t>
            </a:r>
            <a:r>
              <a:rPr lang="en-IN" sz="1600" spc="-80" dirty="0">
                <a:latin typeface="Verdana"/>
                <a:cs typeface="Verdana"/>
              </a:rPr>
              <a:t>r</a:t>
            </a:r>
            <a:r>
              <a:rPr lang="en-IN" sz="1600" spc="50" dirty="0">
                <a:latin typeface="Verdana"/>
                <a:cs typeface="Verdana"/>
              </a:rPr>
              <a:t>o</a:t>
            </a:r>
            <a:r>
              <a:rPr lang="en-IN" sz="1600" spc="110" dirty="0">
                <a:latin typeface="Verdana"/>
                <a:cs typeface="Verdana"/>
              </a:rPr>
              <a:t>c</a:t>
            </a:r>
            <a:r>
              <a:rPr lang="en-IN" sz="1600" spc="15" dirty="0">
                <a:latin typeface="Verdana"/>
                <a:cs typeface="Verdana"/>
              </a:rPr>
              <a:t>e</a:t>
            </a:r>
            <a:r>
              <a:rPr lang="en-IN" sz="1600" spc="-95" dirty="0">
                <a:latin typeface="Verdana"/>
                <a:cs typeface="Verdana"/>
              </a:rPr>
              <a:t>ss</a:t>
            </a:r>
            <a:r>
              <a:rPr lang="en-IN" sz="1600" spc="-20" dirty="0">
                <a:latin typeface="Verdana"/>
                <a:cs typeface="Verdana"/>
              </a:rPr>
              <a:t>i</a:t>
            </a:r>
            <a:r>
              <a:rPr lang="en-IN" sz="1600" spc="114" dirty="0">
                <a:latin typeface="Verdana"/>
                <a:cs typeface="Verdana"/>
              </a:rPr>
              <a:t>n</a:t>
            </a:r>
            <a:r>
              <a:rPr lang="en-IN" sz="1600" spc="125" dirty="0">
                <a:latin typeface="Verdana"/>
                <a:cs typeface="Verdana"/>
              </a:rPr>
              <a:t>g</a:t>
            </a:r>
            <a:r>
              <a:rPr lang="en" sz="1600" u="sng" dirty="0">
                <a:solidFill>
                  <a:schemeClr val="dk1"/>
                </a:solidFill>
                <a:latin typeface="Barlow Medium"/>
                <a:ea typeface="Barlow Medium"/>
                <a:cs typeface="Barlow Medium"/>
                <a:sym typeface="Barlow Medium"/>
              </a:rPr>
              <a:t>.</a:t>
            </a:r>
            <a:endParaRPr sz="700" dirty="0">
              <a:solidFill>
                <a:schemeClr val="dk1"/>
              </a:solidFill>
            </a:endParaRPr>
          </a:p>
        </p:txBody>
      </p:sp>
      <p:sp>
        <p:nvSpPr>
          <p:cNvPr id="123" name="Google Shape;123;p16"/>
          <p:cNvSpPr txBox="1"/>
          <p:nvPr/>
        </p:nvSpPr>
        <p:spPr>
          <a:xfrm>
            <a:off x="1260078" y="3150784"/>
            <a:ext cx="3921900" cy="34471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IN" sz="1600" spc="305" dirty="0">
                <a:latin typeface="Verdana"/>
                <a:cs typeface="Verdana"/>
              </a:rPr>
              <a:t>M</a:t>
            </a:r>
            <a:r>
              <a:rPr lang="en-IN" sz="1600" spc="50" dirty="0">
                <a:latin typeface="Verdana"/>
                <a:cs typeface="Verdana"/>
              </a:rPr>
              <a:t>o</a:t>
            </a:r>
            <a:r>
              <a:rPr lang="en-IN" sz="1600" spc="145" dirty="0">
                <a:latin typeface="Verdana"/>
                <a:cs typeface="Verdana"/>
              </a:rPr>
              <a:t>d</a:t>
            </a:r>
            <a:r>
              <a:rPr lang="en-IN" sz="1600" spc="15" dirty="0">
                <a:latin typeface="Verdana"/>
                <a:cs typeface="Verdana"/>
              </a:rPr>
              <a:t>e</a:t>
            </a:r>
            <a:r>
              <a:rPr lang="en-IN" sz="1600" spc="-20" dirty="0">
                <a:latin typeface="Verdana"/>
                <a:cs typeface="Verdana"/>
              </a:rPr>
              <a:t>l</a:t>
            </a:r>
            <a:r>
              <a:rPr lang="en-IN" sz="1600" spc="-254" dirty="0">
                <a:latin typeface="Verdana"/>
                <a:cs typeface="Verdana"/>
              </a:rPr>
              <a:t> </a:t>
            </a:r>
            <a:r>
              <a:rPr lang="en-IN" sz="1600" spc="25" dirty="0">
                <a:latin typeface="Verdana"/>
                <a:cs typeface="Verdana"/>
              </a:rPr>
              <a:t>t</a:t>
            </a:r>
            <a:r>
              <a:rPr lang="en-IN" sz="1600" spc="-80" dirty="0">
                <a:latin typeface="Verdana"/>
                <a:cs typeface="Verdana"/>
              </a:rPr>
              <a:t>r</a:t>
            </a:r>
            <a:r>
              <a:rPr lang="en-IN" sz="1600" spc="-35" dirty="0">
                <a:latin typeface="Verdana"/>
                <a:cs typeface="Verdana"/>
              </a:rPr>
              <a:t>a</a:t>
            </a:r>
            <a:r>
              <a:rPr lang="en-IN" sz="1600" spc="-20" dirty="0">
                <a:latin typeface="Verdana"/>
                <a:cs typeface="Verdana"/>
              </a:rPr>
              <a:t>i</a:t>
            </a:r>
            <a:r>
              <a:rPr lang="en-IN" sz="1600" spc="114" dirty="0">
                <a:latin typeface="Verdana"/>
                <a:cs typeface="Verdana"/>
              </a:rPr>
              <a:t>n</a:t>
            </a:r>
            <a:r>
              <a:rPr lang="en-IN" sz="1600" spc="-20" dirty="0">
                <a:latin typeface="Verdana"/>
                <a:cs typeface="Verdana"/>
              </a:rPr>
              <a:t>i</a:t>
            </a:r>
            <a:r>
              <a:rPr lang="en-IN" sz="1600" spc="114" dirty="0">
                <a:latin typeface="Verdana"/>
                <a:cs typeface="Verdana"/>
              </a:rPr>
              <a:t>n</a:t>
            </a:r>
            <a:r>
              <a:rPr lang="en-IN" sz="1600" spc="125" dirty="0">
                <a:latin typeface="Verdana"/>
                <a:cs typeface="Verdana"/>
              </a:rPr>
              <a:t>g</a:t>
            </a:r>
            <a:r>
              <a:rPr lang="en" sz="1600" u="sng" dirty="0">
                <a:solidFill>
                  <a:schemeClr val="dk1"/>
                </a:solidFill>
                <a:latin typeface="Barlow Medium"/>
                <a:ea typeface="Barlow Medium"/>
                <a:cs typeface="Barlow Medium"/>
                <a:sym typeface="Barlow Medium"/>
              </a:rPr>
              <a:t>.</a:t>
            </a:r>
            <a:endParaRPr sz="700" dirty="0">
              <a:solidFill>
                <a:schemeClr val="dk1"/>
              </a:solidFill>
            </a:endParaRPr>
          </a:p>
        </p:txBody>
      </p:sp>
      <p:sp>
        <p:nvSpPr>
          <p:cNvPr id="124" name="Google Shape;124;p16"/>
          <p:cNvSpPr txBox="1"/>
          <p:nvPr/>
        </p:nvSpPr>
        <p:spPr>
          <a:xfrm>
            <a:off x="1260078" y="3805687"/>
            <a:ext cx="3921900" cy="34471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IN" sz="1600" spc="240" dirty="0">
                <a:latin typeface="Verdana"/>
                <a:cs typeface="Verdana"/>
              </a:rPr>
              <a:t>M</a:t>
            </a:r>
            <a:r>
              <a:rPr lang="en-IN" sz="1600" spc="50" dirty="0">
                <a:latin typeface="Verdana"/>
                <a:cs typeface="Verdana"/>
              </a:rPr>
              <a:t>o</a:t>
            </a:r>
            <a:r>
              <a:rPr lang="en-IN" sz="1600" spc="145" dirty="0">
                <a:latin typeface="Verdana"/>
                <a:cs typeface="Verdana"/>
              </a:rPr>
              <a:t>d</a:t>
            </a:r>
            <a:r>
              <a:rPr lang="en-IN" sz="1600" spc="15" dirty="0">
                <a:latin typeface="Verdana"/>
                <a:cs typeface="Verdana"/>
              </a:rPr>
              <a:t>e</a:t>
            </a:r>
            <a:r>
              <a:rPr lang="en-IN" sz="1600" spc="-20" dirty="0">
                <a:latin typeface="Verdana"/>
                <a:cs typeface="Verdana"/>
              </a:rPr>
              <a:t>l</a:t>
            </a:r>
            <a:r>
              <a:rPr lang="en-IN" sz="1600" spc="-254" dirty="0">
                <a:latin typeface="Verdana"/>
                <a:cs typeface="Verdana"/>
              </a:rPr>
              <a:t> </a:t>
            </a:r>
            <a:r>
              <a:rPr lang="en-IN" sz="1600" spc="15" dirty="0">
                <a:latin typeface="Verdana"/>
                <a:cs typeface="Verdana"/>
              </a:rPr>
              <a:t>e</a:t>
            </a:r>
            <a:r>
              <a:rPr lang="en-IN" sz="1600" spc="-145" dirty="0">
                <a:latin typeface="Verdana"/>
                <a:cs typeface="Verdana"/>
              </a:rPr>
              <a:t>v</a:t>
            </a:r>
            <a:r>
              <a:rPr lang="en-IN" sz="1600" spc="-35" dirty="0">
                <a:latin typeface="Verdana"/>
                <a:cs typeface="Verdana"/>
              </a:rPr>
              <a:t>a</a:t>
            </a:r>
            <a:r>
              <a:rPr lang="en-IN" sz="1600" spc="-20" dirty="0">
                <a:latin typeface="Verdana"/>
                <a:cs typeface="Verdana"/>
              </a:rPr>
              <a:t>l</a:t>
            </a:r>
            <a:r>
              <a:rPr lang="en-IN" sz="1600" spc="105" dirty="0">
                <a:latin typeface="Verdana"/>
                <a:cs typeface="Verdana"/>
              </a:rPr>
              <a:t>u</a:t>
            </a:r>
            <a:r>
              <a:rPr lang="en-IN" sz="1600" spc="-35" dirty="0">
                <a:latin typeface="Verdana"/>
                <a:cs typeface="Verdana"/>
              </a:rPr>
              <a:t>a</a:t>
            </a:r>
            <a:r>
              <a:rPr lang="en-IN" sz="1600" spc="25" dirty="0">
                <a:latin typeface="Verdana"/>
                <a:cs typeface="Verdana"/>
              </a:rPr>
              <a:t>t</a:t>
            </a:r>
            <a:r>
              <a:rPr lang="en-IN" sz="1600" spc="-20" dirty="0">
                <a:latin typeface="Verdana"/>
                <a:cs typeface="Verdana"/>
              </a:rPr>
              <a:t>i</a:t>
            </a:r>
            <a:r>
              <a:rPr lang="en-IN" sz="1600" spc="50" dirty="0">
                <a:latin typeface="Verdana"/>
                <a:cs typeface="Verdana"/>
              </a:rPr>
              <a:t>o</a:t>
            </a:r>
            <a:r>
              <a:rPr lang="en-IN" sz="1600" spc="120" dirty="0">
                <a:latin typeface="Verdana"/>
                <a:cs typeface="Verdana"/>
              </a:rPr>
              <a:t>n</a:t>
            </a:r>
            <a:endParaRPr sz="700" dirty="0">
              <a:solidFill>
                <a:schemeClr val="dk1"/>
              </a:solidFill>
            </a:endParaRPr>
          </a:p>
        </p:txBody>
      </p:sp>
      <p:sp>
        <p:nvSpPr>
          <p:cNvPr id="125" name="Google Shape;125;p16"/>
          <p:cNvSpPr/>
          <p:nvPr/>
        </p:nvSpPr>
        <p:spPr>
          <a:xfrm>
            <a:off x="524478" y="3832017"/>
            <a:ext cx="485615" cy="470447"/>
          </a:xfrm>
          <a:custGeom>
            <a:avLst/>
            <a:gdLst/>
            <a:ahLst/>
            <a:cxnLst/>
            <a:rect l="l" t="t" r="r" b="b"/>
            <a:pathLst>
              <a:path w="1708150" h="1708150" extrusionOk="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chemeClr val="accen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10" name="Google Shape;166;p19">
            <a:extLst>
              <a:ext uri="{FF2B5EF4-FFF2-40B4-BE49-F238E27FC236}">
                <a16:creationId xmlns:a16="http://schemas.microsoft.com/office/drawing/2014/main" id="{489D6A91-61F5-458E-AF5E-65495194D4EB}"/>
              </a:ext>
            </a:extLst>
          </p:cNvPr>
          <p:cNvSpPr/>
          <p:nvPr/>
        </p:nvSpPr>
        <p:spPr>
          <a:xfrm>
            <a:off x="8033797" y="4067241"/>
            <a:ext cx="890978" cy="864409"/>
          </a:xfrm>
          <a:custGeom>
            <a:avLst/>
            <a:gdLst/>
            <a:ahLst/>
            <a:cxnLst/>
            <a:rect l="l" t="t" r="r" b="b"/>
            <a:pathLst>
              <a:path w="2438400" h="2438393" extrusionOk="0">
                <a:moveTo>
                  <a:pt x="2438400" y="1085807"/>
                </a:moveTo>
                <a:lnTo>
                  <a:pt x="2438400" y="1085807"/>
                </a:lnTo>
                <a:lnTo>
                  <a:pt x="2438400" y="0"/>
                </a:lnTo>
                <a:lnTo>
                  <a:pt x="2438400" y="0"/>
                </a:lnTo>
                <a:cubicBezTo>
                  <a:pt x="1091702" y="0"/>
                  <a:pt x="0" y="1091696"/>
                  <a:pt x="0" y="2438394"/>
                </a:cubicBezTo>
                <a:lnTo>
                  <a:pt x="1085820" y="2438394"/>
                </a:lnTo>
                <a:cubicBezTo>
                  <a:pt x="1085820" y="1691384"/>
                  <a:pt x="1691396" y="1085807"/>
                  <a:pt x="2438400" y="108580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 name="Google Shape;75;p13">
            <a:extLst>
              <a:ext uri="{FF2B5EF4-FFF2-40B4-BE49-F238E27FC236}">
                <a16:creationId xmlns:a16="http://schemas.microsoft.com/office/drawing/2014/main" id="{FA375814-3FF7-46AF-9C1E-3E13BF14EFA5}"/>
              </a:ext>
            </a:extLst>
          </p:cNvPr>
          <p:cNvSpPr/>
          <p:nvPr/>
        </p:nvSpPr>
        <p:spPr>
          <a:xfrm>
            <a:off x="6847744" y="4611578"/>
            <a:ext cx="1106170" cy="276543"/>
          </a:xfrm>
          <a:custGeom>
            <a:avLst/>
            <a:gdLst/>
            <a:ahLst/>
            <a:cxnLst/>
            <a:rect l="l" t="t" r="r" b="b"/>
            <a:pathLst>
              <a:path w="2212339" h="553085" extrusionOk="0">
                <a:moveTo>
                  <a:pt x="276542" y="0"/>
                </a:moveTo>
                <a:cubicBezTo>
                  <a:pt x="123753" y="0"/>
                  <a:pt x="0" y="123753"/>
                  <a:pt x="0" y="276543"/>
                </a:cubicBezTo>
                <a:cubicBezTo>
                  <a:pt x="0" y="429332"/>
                  <a:pt x="123753" y="553085"/>
                  <a:pt x="276542" y="553085"/>
                </a:cubicBezTo>
                <a:cubicBezTo>
                  <a:pt x="429332" y="553085"/>
                  <a:pt x="553085" y="429332"/>
                  <a:pt x="553085" y="276543"/>
                </a:cubicBezTo>
                <a:cubicBezTo>
                  <a:pt x="553085" y="123753"/>
                  <a:pt x="429332" y="0"/>
                  <a:pt x="276542" y="0"/>
                </a:cubicBezTo>
                <a:close/>
                <a:moveTo>
                  <a:pt x="1935797" y="0"/>
                </a:moveTo>
                <a:cubicBezTo>
                  <a:pt x="1783007" y="0"/>
                  <a:pt x="1659254" y="123753"/>
                  <a:pt x="1659254" y="276543"/>
                </a:cubicBezTo>
                <a:cubicBezTo>
                  <a:pt x="1659254" y="429332"/>
                  <a:pt x="1783007" y="553085"/>
                  <a:pt x="1935797" y="553085"/>
                </a:cubicBezTo>
                <a:cubicBezTo>
                  <a:pt x="2088586" y="553085"/>
                  <a:pt x="2212339" y="429332"/>
                  <a:pt x="2212339" y="276543"/>
                </a:cubicBezTo>
                <a:cubicBezTo>
                  <a:pt x="2212339" y="123753"/>
                  <a:pt x="2088586" y="0"/>
                  <a:pt x="1935797" y="0"/>
                </a:cubicBezTo>
                <a:close/>
                <a:moveTo>
                  <a:pt x="1106170" y="0"/>
                </a:moveTo>
                <a:cubicBezTo>
                  <a:pt x="953380" y="0"/>
                  <a:pt x="829627" y="123753"/>
                  <a:pt x="829627" y="276543"/>
                </a:cubicBezTo>
                <a:cubicBezTo>
                  <a:pt x="829627" y="429332"/>
                  <a:pt x="953380" y="553085"/>
                  <a:pt x="1106170" y="553085"/>
                </a:cubicBezTo>
                <a:cubicBezTo>
                  <a:pt x="1258959" y="553085"/>
                  <a:pt x="1382712" y="429332"/>
                  <a:pt x="1382712" y="276543"/>
                </a:cubicBezTo>
                <a:cubicBezTo>
                  <a:pt x="1382712" y="123753"/>
                  <a:pt x="1258959" y="0"/>
                  <a:pt x="1106170" y="0"/>
                </a:cubicBezTo>
                <a:close/>
              </a:path>
            </a:pathLst>
          </a:custGeom>
          <a:solidFill>
            <a:srgbClr val="FFC000"/>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 name="Google Shape;119;p16">
            <a:extLst>
              <a:ext uri="{FF2B5EF4-FFF2-40B4-BE49-F238E27FC236}">
                <a16:creationId xmlns:a16="http://schemas.microsoft.com/office/drawing/2014/main" id="{EE8D626E-1710-44F6-A68A-34CCBCA7A20F}"/>
              </a:ext>
            </a:extLst>
          </p:cNvPr>
          <p:cNvSpPr/>
          <p:nvPr/>
        </p:nvSpPr>
        <p:spPr>
          <a:xfrm>
            <a:off x="516599" y="1646677"/>
            <a:ext cx="485615" cy="424634"/>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TextBox 13">
            <a:extLst>
              <a:ext uri="{FF2B5EF4-FFF2-40B4-BE49-F238E27FC236}">
                <a16:creationId xmlns:a16="http://schemas.microsoft.com/office/drawing/2014/main" id="{D3384A29-03DA-4303-8C6C-F89F36A8A8F5}"/>
              </a:ext>
            </a:extLst>
          </p:cNvPr>
          <p:cNvSpPr txBox="1"/>
          <p:nvPr/>
        </p:nvSpPr>
        <p:spPr>
          <a:xfrm>
            <a:off x="1169581" y="1705105"/>
            <a:ext cx="4572000" cy="338554"/>
          </a:xfrm>
          <a:prstGeom prst="rect">
            <a:avLst/>
          </a:prstGeom>
          <a:noFill/>
        </p:spPr>
        <p:txBody>
          <a:bodyPr wrap="square">
            <a:spAutoFit/>
          </a:bodyPr>
          <a:lstStyle/>
          <a:p>
            <a:r>
              <a:rPr lang="en-IN" sz="1600" spc="145" dirty="0">
                <a:latin typeface="Verdana" panose="020B0604030504040204" pitchFamily="34" charset="0"/>
                <a:ea typeface="Verdana" panose="020B0604030504040204" pitchFamily="34" charset="0"/>
                <a:cs typeface="Times New Roman" panose="02020603050405020304" pitchFamily="18" charset="0"/>
              </a:rPr>
              <a:t>Data collection</a:t>
            </a:r>
            <a:endParaRPr lang="en-IN" sz="1600" dirty="0">
              <a:latin typeface="Verdana" panose="020B0604030504040204" pitchFamily="34" charset="0"/>
              <a:ea typeface="Verdana" panose="020B0604030504040204" pitchFamily="34"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A083B-CD61-4927-BADE-0BAB30D6F84B}"/>
              </a:ext>
            </a:extLst>
          </p:cNvPr>
          <p:cNvSpPr>
            <a:spLocks noGrp="1"/>
          </p:cNvSpPr>
          <p:nvPr>
            <p:ph type="title"/>
          </p:nvPr>
        </p:nvSpPr>
        <p:spPr/>
        <p:txBody>
          <a:bodyPr/>
          <a:lstStyle/>
          <a:p>
            <a:r>
              <a:rPr lang="en-IN" spc="95" dirty="0">
                <a:solidFill>
                  <a:srgbClr val="373850"/>
                </a:solidFill>
              </a:rPr>
              <a:t>ALGORITHMS</a:t>
            </a:r>
            <a:r>
              <a:rPr lang="en-IN" spc="-90" dirty="0">
                <a:solidFill>
                  <a:srgbClr val="373850"/>
                </a:solidFill>
              </a:rPr>
              <a:t> </a:t>
            </a:r>
            <a:r>
              <a:rPr lang="en-IN" spc="180" dirty="0">
                <a:solidFill>
                  <a:srgbClr val="373850"/>
                </a:solidFill>
              </a:rPr>
              <a:t>USED</a:t>
            </a:r>
            <a:endParaRPr lang="en-IN" dirty="0"/>
          </a:p>
        </p:txBody>
      </p:sp>
      <p:sp>
        <p:nvSpPr>
          <p:cNvPr id="4" name="Text Placeholder 3">
            <a:extLst>
              <a:ext uri="{FF2B5EF4-FFF2-40B4-BE49-F238E27FC236}">
                <a16:creationId xmlns:a16="http://schemas.microsoft.com/office/drawing/2014/main" id="{52BBC13D-7CEC-422A-B62A-9BEBA09B833B}"/>
              </a:ext>
            </a:extLst>
          </p:cNvPr>
          <p:cNvSpPr>
            <a:spLocks noGrp="1"/>
          </p:cNvSpPr>
          <p:nvPr>
            <p:ph type="body" idx="2"/>
          </p:nvPr>
        </p:nvSpPr>
        <p:spPr>
          <a:xfrm>
            <a:off x="1467293" y="2052084"/>
            <a:ext cx="3104707" cy="2719030"/>
          </a:xfrm>
        </p:spPr>
        <p:txBody>
          <a:bodyPr/>
          <a:lstStyle/>
          <a:p>
            <a:pPr marL="127000" indent="0">
              <a:buNone/>
            </a:pPr>
            <a:r>
              <a:rPr lang="en-IN" sz="1800" b="0" i="0" dirty="0">
                <a:solidFill>
                  <a:schemeClr val="tx1"/>
                </a:solidFill>
                <a:effectLst/>
                <a:latin typeface="erdana"/>
              </a:rPr>
              <a:t>K-Nearest </a:t>
            </a:r>
            <a:r>
              <a:rPr lang="en-IN" sz="1800" b="0" i="0" dirty="0" err="1">
                <a:solidFill>
                  <a:schemeClr val="tx1"/>
                </a:solidFill>
                <a:effectLst/>
                <a:latin typeface="erdana"/>
              </a:rPr>
              <a:t>Neighbor</a:t>
            </a:r>
            <a:r>
              <a:rPr lang="en-IN" sz="1800" b="0" i="0" dirty="0">
                <a:solidFill>
                  <a:schemeClr val="tx1"/>
                </a:solidFill>
                <a:effectLst/>
                <a:latin typeface="erdana"/>
              </a:rPr>
              <a:t>(KNN</a:t>
            </a:r>
            <a:r>
              <a:rPr lang="en-IN" b="0" i="0" dirty="0">
                <a:solidFill>
                  <a:srgbClr val="610B38"/>
                </a:solidFill>
                <a:effectLst/>
                <a:latin typeface="erdana"/>
              </a:rPr>
              <a:t>)</a:t>
            </a:r>
          </a:p>
          <a:p>
            <a:pPr marL="127000" indent="0">
              <a:buNone/>
            </a:pPr>
            <a:endParaRPr lang="en-IN" dirty="0"/>
          </a:p>
          <a:p>
            <a:pPr marL="127000" indent="0">
              <a:buNone/>
            </a:pPr>
            <a:r>
              <a:rPr lang="en-IN" sz="1800" dirty="0">
                <a:latin typeface="Times New Roman" panose="02020603050405020304" pitchFamily="18" charset="0"/>
                <a:cs typeface="Times New Roman" panose="02020603050405020304" pitchFamily="18" charset="0"/>
              </a:rPr>
              <a:t>Random Forest Regressor</a:t>
            </a:r>
          </a:p>
          <a:p>
            <a:pPr marL="127000" indent="0">
              <a:buNone/>
            </a:pPr>
            <a:endParaRPr lang="en-IN" sz="1800" dirty="0">
              <a:latin typeface="Times New Roman" panose="02020603050405020304" pitchFamily="18" charset="0"/>
              <a:cs typeface="Times New Roman" panose="02020603050405020304" pitchFamily="18" charset="0"/>
            </a:endParaRPr>
          </a:p>
          <a:p>
            <a:pPr marL="127000" indent="0">
              <a:buNone/>
            </a:pPr>
            <a:r>
              <a:rPr lang="en-IN" sz="1800" dirty="0">
                <a:latin typeface="Times New Roman" panose="02020603050405020304" pitchFamily="18" charset="0"/>
                <a:cs typeface="Times New Roman" panose="02020603050405020304" pitchFamily="18" charset="0"/>
              </a:rPr>
              <a:t>Support Vector Machine</a:t>
            </a:r>
          </a:p>
          <a:p>
            <a:pPr marL="127000" indent="0">
              <a:buNone/>
            </a:pPr>
            <a:endParaRPr lang="en-IN" sz="1800" dirty="0">
              <a:latin typeface="Times New Roman" panose="02020603050405020304" pitchFamily="18" charset="0"/>
              <a:cs typeface="Times New Roman" panose="02020603050405020304" pitchFamily="18" charset="0"/>
            </a:endParaRPr>
          </a:p>
          <a:p>
            <a:pPr marL="127000" indent="0">
              <a:buNone/>
            </a:pPr>
            <a:r>
              <a:rPr lang="en-IN" sz="1800" dirty="0" err="1">
                <a:latin typeface="Times New Roman" panose="02020603050405020304" pitchFamily="18" charset="0"/>
                <a:cs typeface="Times New Roman" panose="02020603050405020304" pitchFamily="18" charset="0"/>
              </a:rPr>
              <a:t>ExtraTreeRegressor</a:t>
            </a:r>
            <a:endParaRPr lang="en-IN" sz="18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EB14071D-8BA1-46BB-99E7-E942F98A82D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
        <p:nvSpPr>
          <p:cNvPr id="6" name="Google Shape;174;p20">
            <a:extLst>
              <a:ext uri="{FF2B5EF4-FFF2-40B4-BE49-F238E27FC236}">
                <a16:creationId xmlns:a16="http://schemas.microsoft.com/office/drawing/2014/main" id="{073C7375-37B7-422E-9850-39C4E176E54B}"/>
              </a:ext>
            </a:extLst>
          </p:cNvPr>
          <p:cNvSpPr>
            <a:spLocks noGrp="1"/>
          </p:cNvSpPr>
          <p:nvPr>
            <p:ph type="body" idx="1"/>
          </p:nvPr>
        </p:nvSpPr>
        <p:spPr>
          <a:xfrm>
            <a:off x="616688" y="2052084"/>
            <a:ext cx="552893" cy="404037"/>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chemeClr val="accent1"/>
          </a:solidFill>
          <a:ln>
            <a:noFill/>
          </a:ln>
        </p:spPr>
        <p:txBody>
          <a:bodyPr spcFirstLastPara="1" wrap="square" lIns="45725" tIns="45725" rIns="45725" bIns="45725" anchor="ctr" anchorCtr="0">
            <a:noAutofit/>
          </a:bodyPr>
          <a:lstStyle/>
          <a:p>
            <a:pPr marL="127000" indent="0">
              <a:buNone/>
            </a:pPr>
            <a:r>
              <a:rPr lang="en-IN" sz="2000" b="1" dirty="0">
                <a:latin typeface="Times New Roman" panose="02020603050405020304" pitchFamily="18" charset="0"/>
                <a:cs typeface="Times New Roman" panose="02020603050405020304" pitchFamily="18" charset="0"/>
              </a:rPr>
              <a:t> 1</a:t>
            </a:r>
          </a:p>
        </p:txBody>
      </p:sp>
      <p:sp>
        <p:nvSpPr>
          <p:cNvPr id="8" name="Google Shape;174;p20">
            <a:extLst>
              <a:ext uri="{FF2B5EF4-FFF2-40B4-BE49-F238E27FC236}">
                <a16:creationId xmlns:a16="http://schemas.microsoft.com/office/drawing/2014/main" id="{74A7811C-70E1-4AB4-8EF7-37729E76FC50}"/>
              </a:ext>
            </a:extLst>
          </p:cNvPr>
          <p:cNvSpPr txBox="1">
            <a:spLocks/>
          </p:cNvSpPr>
          <p:nvPr/>
        </p:nvSpPr>
        <p:spPr>
          <a:xfrm>
            <a:off x="591027" y="2684722"/>
            <a:ext cx="552893" cy="404037"/>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chemeClr val="accent1"/>
          </a:solidFill>
          <a:ln>
            <a:noFill/>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1pPr>
            <a:lvl2pPr marL="914400" marR="0" lvl="1"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2pPr>
            <a:lvl3pPr marL="1371600" marR="0" lvl="2"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3pPr>
            <a:lvl4pPr marL="1828800" marR="0" lvl="3"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4pPr>
            <a:lvl5pPr marL="2286000" marR="0" lvl="4"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5pPr>
            <a:lvl6pPr marL="2743200" marR="0" lvl="5"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6pPr>
            <a:lvl7pPr marL="3200400" marR="0" lvl="6"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7pPr>
            <a:lvl8pPr marL="3657600" marR="0" lvl="7"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8pPr>
            <a:lvl9pPr marL="4114800" marR="0" lvl="8" indent="-330200" algn="l" rtl="0">
              <a:lnSpc>
                <a:spcPct val="115000"/>
              </a:lnSpc>
              <a:spcBef>
                <a:spcPts val="800"/>
              </a:spcBef>
              <a:spcAft>
                <a:spcPts val="800"/>
              </a:spcAft>
              <a:buClr>
                <a:schemeClr val="dk1"/>
              </a:buClr>
              <a:buSzPts val="1600"/>
              <a:buFont typeface="Barlow"/>
              <a:buChar char="■"/>
              <a:defRPr sz="1600" b="0" i="0" u="none" strike="noStrike" cap="none">
                <a:solidFill>
                  <a:schemeClr val="dk1"/>
                </a:solidFill>
                <a:latin typeface="Barlow"/>
                <a:ea typeface="Barlow"/>
                <a:cs typeface="Barlow"/>
                <a:sym typeface="Barlow"/>
              </a:defRPr>
            </a:lvl9pPr>
          </a:lstStyle>
          <a:p>
            <a:pPr marL="127000" indent="0">
              <a:buFont typeface="Barlow"/>
              <a:buNone/>
            </a:pPr>
            <a:r>
              <a:rPr lang="en-IN" sz="2000" b="1" dirty="0">
                <a:latin typeface="Times New Roman" panose="02020603050405020304" pitchFamily="18" charset="0"/>
                <a:cs typeface="Times New Roman" panose="02020603050405020304" pitchFamily="18" charset="0"/>
              </a:rPr>
              <a:t> 2</a:t>
            </a:r>
          </a:p>
        </p:txBody>
      </p:sp>
      <p:sp>
        <p:nvSpPr>
          <p:cNvPr id="9" name="Google Shape;174;p20">
            <a:extLst>
              <a:ext uri="{FF2B5EF4-FFF2-40B4-BE49-F238E27FC236}">
                <a16:creationId xmlns:a16="http://schemas.microsoft.com/office/drawing/2014/main" id="{5A561410-C7F6-4B5C-99BB-B8C981648B00}"/>
              </a:ext>
            </a:extLst>
          </p:cNvPr>
          <p:cNvSpPr txBox="1">
            <a:spLocks/>
          </p:cNvSpPr>
          <p:nvPr/>
        </p:nvSpPr>
        <p:spPr>
          <a:xfrm>
            <a:off x="580394" y="3275955"/>
            <a:ext cx="552893" cy="404037"/>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chemeClr val="accent1"/>
          </a:solidFill>
          <a:ln>
            <a:noFill/>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1pPr>
            <a:lvl2pPr marL="914400" marR="0" lvl="1"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2pPr>
            <a:lvl3pPr marL="1371600" marR="0" lvl="2"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3pPr>
            <a:lvl4pPr marL="1828800" marR="0" lvl="3"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4pPr>
            <a:lvl5pPr marL="2286000" marR="0" lvl="4"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5pPr>
            <a:lvl6pPr marL="2743200" marR="0" lvl="5"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6pPr>
            <a:lvl7pPr marL="3200400" marR="0" lvl="6"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7pPr>
            <a:lvl8pPr marL="3657600" marR="0" lvl="7"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8pPr>
            <a:lvl9pPr marL="4114800" marR="0" lvl="8" indent="-330200" algn="l" rtl="0">
              <a:lnSpc>
                <a:spcPct val="115000"/>
              </a:lnSpc>
              <a:spcBef>
                <a:spcPts val="800"/>
              </a:spcBef>
              <a:spcAft>
                <a:spcPts val="800"/>
              </a:spcAft>
              <a:buClr>
                <a:schemeClr val="dk1"/>
              </a:buClr>
              <a:buSzPts val="1600"/>
              <a:buFont typeface="Barlow"/>
              <a:buChar char="■"/>
              <a:defRPr sz="1600" b="0" i="0" u="none" strike="noStrike" cap="none">
                <a:solidFill>
                  <a:schemeClr val="dk1"/>
                </a:solidFill>
                <a:latin typeface="Barlow"/>
                <a:ea typeface="Barlow"/>
                <a:cs typeface="Barlow"/>
                <a:sym typeface="Barlow"/>
              </a:defRPr>
            </a:lvl9pPr>
          </a:lstStyle>
          <a:p>
            <a:pPr marL="127000" indent="0">
              <a:buFont typeface="Barlow"/>
              <a:buNone/>
            </a:pPr>
            <a:r>
              <a:rPr lang="en-IN" sz="2000" b="1" dirty="0">
                <a:latin typeface="Times New Roman" panose="02020603050405020304" pitchFamily="18" charset="0"/>
                <a:cs typeface="Times New Roman" panose="02020603050405020304" pitchFamily="18" charset="0"/>
              </a:rPr>
              <a:t> 3</a:t>
            </a:r>
          </a:p>
        </p:txBody>
      </p:sp>
      <p:sp>
        <p:nvSpPr>
          <p:cNvPr id="10" name="Google Shape;174;p20">
            <a:extLst>
              <a:ext uri="{FF2B5EF4-FFF2-40B4-BE49-F238E27FC236}">
                <a16:creationId xmlns:a16="http://schemas.microsoft.com/office/drawing/2014/main" id="{80D12F8D-A5A9-406A-B656-92691D66C325}"/>
              </a:ext>
            </a:extLst>
          </p:cNvPr>
          <p:cNvSpPr txBox="1">
            <a:spLocks/>
          </p:cNvSpPr>
          <p:nvPr/>
        </p:nvSpPr>
        <p:spPr>
          <a:xfrm>
            <a:off x="569762" y="3908593"/>
            <a:ext cx="552893" cy="404037"/>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chemeClr val="accent1"/>
          </a:solidFill>
          <a:ln>
            <a:noFill/>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1pPr>
            <a:lvl2pPr marL="914400" marR="0" lvl="1"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2pPr>
            <a:lvl3pPr marL="1371600" marR="0" lvl="2"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3pPr>
            <a:lvl4pPr marL="1828800" marR="0" lvl="3"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4pPr>
            <a:lvl5pPr marL="2286000" marR="0" lvl="4"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5pPr>
            <a:lvl6pPr marL="2743200" marR="0" lvl="5"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6pPr>
            <a:lvl7pPr marL="3200400" marR="0" lvl="6"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7pPr>
            <a:lvl8pPr marL="3657600" marR="0" lvl="7" indent="-330200" algn="l" rtl="0">
              <a:lnSpc>
                <a:spcPct val="115000"/>
              </a:lnSpc>
              <a:spcBef>
                <a:spcPts val="800"/>
              </a:spcBef>
              <a:spcAft>
                <a:spcPts val="0"/>
              </a:spcAft>
              <a:buClr>
                <a:schemeClr val="dk1"/>
              </a:buClr>
              <a:buSzPts val="1600"/>
              <a:buFont typeface="Barlow"/>
              <a:buChar char="○"/>
              <a:defRPr sz="1600" b="0" i="0" u="none" strike="noStrike" cap="none">
                <a:solidFill>
                  <a:schemeClr val="dk1"/>
                </a:solidFill>
                <a:latin typeface="Barlow"/>
                <a:ea typeface="Barlow"/>
                <a:cs typeface="Barlow"/>
                <a:sym typeface="Barlow"/>
              </a:defRPr>
            </a:lvl8pPr>
            <a:lvl9pPr marL="4114800" marR="0" lvl="8" indent="-330200" algn="l" rtl="0">
              <a:lnSpc>
                <a:spcPct val="115000"/>
              </a:lnSpc>
              <a:spcBef>
                <a:spcPts val="800"/>
              </a:spcBef>
              <a:spcAft>
                <a:spcPts val="800"/>
              </a:spcAft>
              <a:buClr>
                <a:schemeClr val="dk1"/>
              </a:buClr>
              <a:buSzPts val="1600"/>
              <a:buFont typeface="Barlow"/>
              <a:buChar char="■"/>
              <a:defRPr sz="1600" b="0" i="0" u="none" strike="noStrike" cap="none">
                <a:solidFill>
                  <a:schemeClr val="dk1"/>
                </a:solidFill>
                <a:latin typeface="Barlow"/>
                <a:ea typeface="Barlow"/>
                <a:cs typeface="Barlow"/>
                <a:sym typeface="Barlow"/>
              </a:defRPr>
            </a:lvl9pPr>
          </a:lstStyle>
          <a:p>
            <a:pPr marL="127000" indent="0">
              <a:buFont typeface="Barlow"/>
              <a:buNone/>
            </a:pPr>
            <a:r>
              <a:rPr lang="en-IN" sz="2000" b="1" dirty="0">
                <a:latin typeface="Times New Roman" panose="02020603050405020304" pitchFamily="18" charset="0"/>
                <a:cs typeface="Times New Roman" panose="02020603050405020304" pitchFamily="18" charset="0"/>
              </a:rPr>
              <a:t> 4</a:t>
            </a:r>
          </a:p>
        </p:txBody>
      </p:sp>
      <p:sp>
        <p:nvSpPr>
          <p:cNvPr id="11" name="Google Shape;74;p13">
            <a:extLst>
              <a:ext uri="{FF2B5EF4-FFF2-40B4-BE49-F238E27FC236}">
                <a16:creationId xmlns:a16="http://schemas.microsoft.com/office/drawing/2014/main" id="{386C9E03-14DE-4265-98C9-546EC7ED3BB6}"/>
              </a:ext>
            </a:extLst>
          </p:cNvPr>
          <p:cNvSpPr/>
          <p:nvPr/>
        </p:nvSpPr>
        <p:spPr>
          <a:xfrm>
            <a:off x="8052905" y="232790"/>
            <a:ext cx="871870" cy="999460"/>
          </a:xfrm>
          <a:custGeom>
            <a:avLst/>
            <a:gdLst/>
            <a:ahLst/>
            <a:cxnLst/>
            <a:rect l="l" t="t" r="r" b="b"/>
            <a:pathLst>
              <a:path w="2274977" h="2274971" extrusionOk="0">
                <a:moveTo>
                  <a:pt x="2274977" y="1013036"/>
                </a:moveTo>
                <a:lnTo>
                  <a:pt x="2274977" y="1013036"/>
                </a:lnTo>
                <a:lnTo>
                  <a:pt x="2274977" y="0"/>
                </a:lnTo>
                <a:lnTo>
                  <a:pt x="2274977" y="0"/>
                </a:lnTo>
                <a:cubicBezTo>
                  <a:pt x="1018536" y="0"/>
                  <a:pt x="0" y="1018530"/>
                  <a:pt x="0" y="2274971"/>
                </a:cubicBezTo>
                <a:lnTo>
                  <a:pt x="1013047" y="2274971"/>
                </a:lnTo>
                <a:cubicBezTo>
                  <a:pt x="1013047" y="1578027"/>
                  <a:pt x="1578038" y="1013036"/>
                  <a:pt x="2274977" y="1013036"/>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dirty="0">
              <a:solidFill>
                <a:schemeClr val="dk1"/>
              </a:solidFill>
              <a:latin typeface="Calibri"/>
              <a:ea typeface="Calibri"/>
              <a:cs typeface="Calibri"/>
              <a:sym typeface="Calibri"/>
            </a:endParaRPr>
          </a:p>
        </p:txBody>
      </p:sp>
      <p:sp>
        <p:nvSpPr>
          <p:cNvPr id="12" name="Google Shape;75;p13">
            <a:extLst>
              <a:ext uri="{FF2B5EF4-FFF2-40B4-BE49-F238E27FC236}">
                <a16:creationId xmlns:a16="http://schemas.microsoft.com/office/drawing/2014/main" id="{0E6EBBB4-6759-45E5-B122-3C0FFA341B80}"/>
              </a:ext>
            </a:extLst>
          </p:cNvPr>
          <p:cNvSpPr/>
          <p:nvPr/>
        </p:nvSpPr>
        <p:spPr>
          <a:xfrm>
            <a:off x="6754323" y="873300"/>
            <a:ext cx="1106170" cy="276543"/>
          </a:xfrm>
          <a:custGeom>
            <a:avLst/>
            <a:gdLst/>
            <a:ahLst/>
            <a:cxnLst/>
            <a:rect l="l" t="t" r="r" b="b"/>
            <a:pathLst>
              <a:path w="2212339" h="553085" extrusionOk="0">
                <a:moveTo>
                  <a:pt x="276542" y="0"/>
                </a:moveTo>
                <a:cubicBezTo>
                  <a:pt x="123753" y="0"/>
                  <a:pt x="0" y="123753"/>
                  <a:pt x="0" y="276543"/>
                </a:cubicBezTo>
                <a:cubicBezTo>
                  <a:pt x="0" y="429332"/>
                  <a:pt x="123753" y="553085"/>
                  <a:pt x="276542" y="553085"/>
                </a:cubicBezTo>
                <a:cubicBezTo>
                  <a:pt x="429332" y="553085"/>
                  <a:pt x="553085" y="429332"/>
                  <a:pt x="553085" y="276543"/>
                </a:cubicBezTo>
                <a:cubicBezTo>
                  <a:pt x="553085" y="123753"/>
                  <a:pt x="429332" y="0"/>
                  <a:pt x="276542" y="0"/>
                </a:cubicBezTo>
                <a:close/>
                <a:moveTo>
                  <a:pt x="1935797" y="0"/>
                </a:moveTo>
                <a:cubicBezTo>
                  <a:pt x="1783007" y="0"/>
                  <a:pt x="1659254" y="123753"/>
                  <a:pt x="1659254" y="276543"/>
                </a:cubicBezTo>
                <a:cubicBezTo>
                  <a:pt x="1659254" y="429332"/>
                  <a:pt x="1783007" y="553085"/>
                  <a:pt x="1935797" y="553085"/>
                </a:cubicBezTo>
                <a:cubicBezTo>
                  <a:pt x="2088586" y="553085"/>
                  <a:pt x="2212339" y="429332"/>
                  <a:pt x="2212339" y="276543"/>
                </a:cubicBezTo>
                <a:cubicBezTo>
                  <a:pt x="2212339" y="123753"/>
                  <a:pt x="2088586" y="0"/>
                  <a:pt x="1935797" y="0"/>
                </a:cubicBezTo>
                <a:close/>
                <a:moveTo>
                  <a:pt x="1106170" y="0"/>
                </a:moveTo>
                <a:cubicBezTo>
                  <a:pt x="953380" y="0"/>
                  <a:pt x="829627" y="123753"/>
                  <a:pt x="829627" y="276543"/>
                </a:cubicBezTo>
                <a:cubicBezTo>
                  <a:pt x="829627" y="429332"/>
                  <a:pt x="953380" y="553085"/>
                  <a:pt x="1106170" y="553085"/>
                </a:cubicBezTo>
                <a:cubicBezTo>
                  <a:pt x="1258959" y="553085"/>
                  <a:pt x="1382712" y="429332"/>
                  <a:pt x="1382712" y="276543"/>
                </a:cubicBezTo>
                <a:cubicBezTo>
                  <a:pt x="1382712" y="123753"/>
                  <a:pt x="1258959" y="0"/>
                  <a:pt x="1106170"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27755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20"/>
        <p:cNvGrpSpPr/>
        <p:nvPr/>
      </p:nvGrpSpPr>
      <p:grpSpPr>
        <a:xfrm>
          <a:off x="0" y="0"/>
          <a:ext cx="0" cy="0"/>
          <a:chOff x="0" y="0"/>
          <a:chExt cx="0" cy="0"/>
        </a:xfrm>
      </p:grpSpPr>
      <p:sp>
        <p:nvSpPr>
          <p:cNvPr id="621" name="Google Shape;621;p33"/>
          <p:cNvSpPr/>
          <p:nvPr/>
        </p:nvSpPr>
        <p:spPr>
          <a:xfrm>
            <a:off x="614281" y="805397"/>
            <a:ext cx="1883642" cy="3555879"/>
          </a:xfrm>
          <a:custGeom>
            <a:avLst/>
            <a:gdLst/>
            <a:ahLst/>
            <a:cxnLst/>
            <a:rect l="l" t="t" r="r" b="b"/>
            <a:pathLst>
              <a:path w="11416014" h="21550784" extrusionOk="0">
                <a:moveTo>
                  <a:pt x="0" y="0"/>
                </a:moveTo>
                <a:lnTo>
                  <a:pt x="0" y="21550784"/>
                </a:lnTo>
                <a:lnTo>
                  <a:pt x="11416014" y="21550784"/>
                </a:lnTo>
                <a:lnTo>
                  <a:pt x="11416014" y="0"/>
                </a:lnTo>
                <a:lnTo>
                  <a:pt x="0" y="0"/>
                </a:lnTo>
                <a:close/>
                <a:moveTo>
                  <a:pt x="11355054" y="21489823"/>
                </a:moveTo>
                <a:lnTo>
                  <a:pt x="59690" y="21489823"/>
                </a:lnTo>
                <a:lnTo>
                  <a:pt x="59690" y="59690"/>
                </a:lnTo>
                <a:lnTo>
                  <a:pt x="11355054" y="59690"/>
                </a:lnTo>
                <a:lnTo>
                  <a:pt x="11355054" y="21489823"/>
                </a:lnTo>
                <a:close/>
              </a:path>
            </a:pathLst>
          </a:custGeom>
          <a:solidFill>
            <a:schemeClr val="dk1"/>
          </a:solidFill>
          <a:ln>
            <a:noFill/>
          </a:ln>
        </p:spPr>
      </p:sp>
      <p:sp>
        <p:nvSpPr>
          <p:cNvPr id="623" name="Google Shape;623;p33"/>
          <p:cNvSpPr/>
          <p:nvPr/>
        </p:nvSpPr>
        <p:spPr>
          <a:xfrm>
            <a:off x="2628971" y="4482377"/>
            <a:ext cx="1810639" cy="1810639"/>
          </a:xfrm>
          <a:custGeom>
            <a:avLst/>
            <a:gdLst/>
            <a:ahLst/>
            <a:cxnLst/>
            <a:rect l="l" t="t" r="r" b="b"/>
            <a:pathLst>
              <a:path w="1708150" h="1708150" extrusionOk="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chemeClr val="accen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624" name="Google Shape;624;p33"/>
          <p:cNvSpPr/>
          <p:nvPr/>
        </p:nvSpPr>
        <p:spPr>
          <a:xfrm>
            <a:off x="2628971" y="805397"/>
            <a:ext cx="1883642" cy="3555879"/>
          </a:xfrm>
          <a:custGeom>
            <a:avLst/>
            <a:gdLst/>
            <a:ahLst/>
            <a:cxnLst/>
            <a:rect l="l" t="t" r="r" b="b"/>
            <a:pathLst>
              <a:path w="11416014" h="21550784" extrusionOk="0">
                <a:moveTo>
                  <a:pt x="0" y="0"/>
                </a:moveTo>
                <a:lnTo>
                  <a:pt x="0" y="21550784"/>
                </a:lnTo>
                <a:lnTo>
                  <a:pt x="11416014" y="21550784"/>
                </a:lnTo>
                <a:lnTo>
                  <a:pt x="11416014" y="0"/>
                </a:lnTo>
                <a:lnTo>
                  <a:pt x="0" y="0"/>
                </a:lnTo>
                <a:close/>
                <a:moveTo>
                  <a:pt x="11355054" y="21489823"/>
                </a:moveTo>
                <a:lnTo>
                  <a:pt x="59690" y="21489823"/>
                </a:lnTo>
                <a:lnTo>
                  <a:pt x="59690" y="59690"/>
                </a:lnTo>
                <a:lnTo>
                  <a:pt x="11355054" y="59690"/>
                </a:lnTo>
                <a:lnTo>
                  <a:pt x="11355054" y="21489823"/>
                </a:lnTo>
                <a:close/>
              </a:path>
            </a:pathLst>
          </a:custGeom>
          <a:solidFill>
            <a:schemeClr val="dk1"/>
          </a:solidFill>
          <a:ln>
            <a:noFill/>
          </a:ln>
        </p:spPr>
      </p:sp>
      <p:sp>
        <p:nvSpPr>
          <p:cNvPr id="626" name="Google Shape;626;p33"/>
          <p:cNvSpPr/>
          <p:nvPr/>
        </p:nvSpPr>
        <p:spPr>
          <a:xfrm>
            <a:off x="4643661" y="805397"/>
            <a:ext cx="1883642" cy="3555879"/>
          </a:xfrm>
          <a:custGeom>
            <a:avLst/>
            <a:gdLst/>
            <a:ahLst/>
            <a:cxnLst/>
            <a:rect l="l" t="t" r="r" b="b"/>
            <a:pathLst>
              <a:path w="11416014" h="21550784" extrusionOk="0">
                <a:moveTo>
                  <a:pt x="0" y="0"/>
                </a:moveTo>
                <a:lnTo>
                  <a:pt x="0" y="21550784"/>
                </a:lnTo>
                <a:lnTo>
                  <a:pt x="11416014" y="21550784"/>
                </a:lnTo>
                <a:lnTo>
                  <a:pt x="11416014" y="0"/>
                </a:lnTo>
                <a:lnTo>
                  <a:pt x="0" y="0"/>
                </a:lnTo>
                <a:close/>
                <a:moveTo>
                  <a:pt x="11355054" y="21489823"/>
                </a:moveTo>
                <a:lnTo>
                  <a:pt x="59690" y="21489823"/>
                </a:lnTo>
                <a:lnTo>
                  <a:pt x="59690" y="59690"/>
                </a:lnTo>
                <a:lnTo>
                  <a:pt x="11355054" y="59690"/>
                </a:lnTo>
                <a:lnTo>
                  <a:pt x="11355054" y="21489823"/>
                </a:lnTo>
                <a:close/>
              </a:path>
            </a:pathLst>
          </a:custGeom>
          <a:solidFill>
            <a:schemeClr val="dk1"/>
          </a:solidFill>
          <a:ln>
            <a:noFill/>
          </a:ln>
        </p:spPr>
      </p:sp>
      <p:grpSp>
        <p:nvGrpSpPr>
          <p:cNvPr id="630" name="Google Shape;630;p33"/>
          <p:cNvGrpSpPr/>
          <p:nvPr/>
        </p:nvGrpSpPr>
        <p:grpSpPr>
          <a:xfrm>
            <a:off x="809485" y="2310347"/>
            <a:ext cx="1480950" cy="2073333"/>
            <a:chOff x="0" y="-19050"/>
            <a:chExt cx="3949200" cy="5528888"/>
          </a:xfrm>
        </p:grpSpPr>
        <p:sp>
          <p:nvSpPr>
            <p:cNvPr id="631" name="Google Shape;631;p33"/>
            <p:cNvSpPr txBox="1"/>
            <p:nvPr/>
          </p:nvSpPr>
          <p:spPr>
            <a:xfrm>
              <a:off x="0" y="-19050"/>
              <a:ext cx="3949200"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 sz="1500" b="1" dirty="0">
                  <a:solidFill>
                    <a:schemeClr val="dk1"/>
                  </a:solidFill>
                  <a:latin typeface="Barlow"/>
                  <a:ea typeface="Barlow"/>
                  <a:cs typeface="Barlow"/>
                  <a:sym typeface="Barlow"/>
                </a:rPr>
                <a:t>PYTHON</a:t>
              </a:r>
              <a:endParaRPr sz="700" dirty="0">
                <a:solidFill>
                  <a:schemeClr val="dk1"/>
                </a:solidFill>
                <a:latin typeface="Barlow"/>
                <a:ea typeface="Barlow"/>
                <a:cs typeface="Barlow"/>
                <a:sym typeface="Barlow"/>
              </a:endParaRPr>
            </a:p>
          </p:txBody>
        </p:sp>
        <p:sp>
          <p:nvSpPr>
            <p:cNvPr id="632" name="Google Shape;632;p33"/>
            <p:cNvSpPr txBox="1"/>
            <p:nvPr/>
          </p:nvSpPr>
          <p:spPr>
            <a:xfrm>
              <a:off x="0" y="1086062"/>
              <a:ext cx="3949200" cy="4423776"/>
            </a:xfrm>
            <a:prstGeom prst="rect">
              <a:avLst/>
            </a:prstGeom>
            <a:noFill/>
            <a:ln>
              <a:noFill/>
            </a:ln>
          </p:spPr>
          <p:txBody>
            <a:bodyPr spcFirstLastPara="1" wrap="square" lIns="0" tIns="0" rIns="0" bIns="0" anchor="t" anchorCtr="0">
              <a:spAutoFit/>
            </a:bodyPr>
            <a:lstStyle/>
            <a:p>
              <a:pPr algn="ctr">
                <a:lnSpc>
                  <a:spcPct val="140000"/>
                </a:lnSpc>
              </a:pPr>
              <a:r>
                <a:rPr lang="en-GB" dirty="0">
                  <a:solidFill>
                    <a:schemeClr val="dk1"/>
                  </a:solidFill>
                  <a:latin typeface="Times New Roman" panose="02020603050405020304" pitchFamily="18" charset="0"/>
                  <a:ea typeface="Exo"/>
                  <a:cs typeface="Times New Roman" panose="02020603050405020304" pitchFamily="18" charset="0"/>
                  <a:sym typeface="Exo"/>
                </a:rPr>
                <a:t>Python is a high-level, interpreted, general-purpose programming language</a:t>
              </a:r>
              <a:r>
                <a:rPr lang="en-GB" sz="800" dirty="0">
                  <a:solidFill>
                    <a:schemeClr val="dk1"/>
                  </a:solidFill>
                  <a:latin typeface="Exo"/>
                  <a:ea typeface="Exo"/>
                  <a:cs typeface="Exo"/>
                  <a:sym typeface="Exo"/>
                </a:rPr>
                <a:t>.</a:t>
              </a:r>
            </a:p>
            <a:p>
              <a:pPr marL="0" marR="0" lvl="0" indent="0" algn="ctr" rtl="0">
                <a:lnSpc>
                  <a:spcPct val="140000"/>
                </a:lnSpc>
                <a:spcBef>
                  <a:spcPts val="0"/>
                </a:spcBef>
                <a:spcAft>
                  <a:spcPts val="0"/>
                </a:spcAft>
                <a:buNone/>
              </a:pPr>
              <a:endParaRPr sz="700" dirty="0">
                <a:solidFill>
                  <a:schemeClr val="dk1"/>
                </a:solidFill>
                <a:latin typeface="Barlow"/>
                <a:ea typeface="Barlow"/>
                <a:cs typeface="Barlow"/>
                <a:sym typeface="Barlow"/>
              </a:endParaRPr>
            </a:p>
          </p:txBody>
        </p:sp>
      </p:grpSp>
      <p:grpSp>
        <p:nvGrpSpPr>
          <p:cNvPr id="633" name="Google Shape;633;p33"/>
          <p:cNvGrpSpPr/>
          <p:nvPr/>
        </p:nvGrpSpPr>
        <p:grpSpPr>
          <a:xfrm>
            <a:off x="2824176" y="2310347"/>
            <a:ext cx="1480950" cy="1771712"/>
            <a:chOff x="0" y="-19050"/>
            <a:chExt cx="3949200" cy="4724566"/>
          </a:xfrm>
        </p:grpSpPr>
        <p:sp>
          <p:nvSpPr>
            <p:cNvPr id="634" name="Google Shape;634;p33"/>
            <p:cNvSpPr txBox="1"/>
            <p:nvPr/>
          </p:nvSpPr>
          <p:spPr>
            <a:xfrm>
              <a:off x="0" y="-19050"/>
              <a:ext cx="3949200"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 sz="1500" b="1" dirty="0">
                  <a:solidFill>
                    <a:schemeClr val="dk1"/>
                  </a:solidFill>
                  <a:latin typeface="Barlow"/>
                  <a:ea typeface="Barlow"/>
                  <a:cs typeface="Barlow"/>
                  <a:sym typeface="Barlow"/>
                </a:rPr>
                <a:t>FLASK</a:t>
              </a:r>
              <a:endParaRPr sz="700" dirty="0">
                <a:solidFill>
                  <a:schemeClr val="dk1"/>
                </a:solidFill>
                <a:latin typeface="Barlow"/>
                <a:ea typeface="Barlow"/>
                <a:cs typeface="Barlow"/>
                <a:sym typeface="Barlow"/>
              </a:endParaRPr>
            </a:p>
          </p:txBody>
        </p:sp>
        <p:sp>
          <p:nvSpPr>
            <p:cNvPr id="635" name="Google Shape;635;p33"/>
            <p:cNvSpPr txBox="1"/>
            <p:nvPr/>
          </p:nvSpPr>
          <p:spPr>
            <a:xfrm>
              <a:off x="0" y="1086062"/>
              <a:ext cx="3949200" cy="3619454"/>
            </a:xfrm>
            <a:prstGeom prst="rect">
              <a:avLst/>
            </a:prstGeom>
            <a:noFill/>
            <a:ln>
              <a:noFill/>
            </a:ln>
          </p:spPr>
          <p:txBody>
            <a:bodyPr spcFirstLastPara="1" wrap="square" lIns="0" tIns="0" rIns="0" bIns="0" anchor="t" anchorCtr="0">
              <a:spAutoFit/>
            </a:bodyPr>
            <a:lstStyle/>
            <a:p>
              <a:pPr algn="ctr">
                <a:lnSpc>
                  <a:spcPct val="140000"/>
                </a:lnSpc>
              </a:pPr>
              <a:r>
                <a:rPr lang="en-US" dirty="0">
                  <a:solidFill>
                    <a:schemeClr val="dk1"/>
                  </a:solidFill>
                  <a:latin typeface="Times New Roman" panose="02020603050405020304" pitchFamily="18" charset="0"/>
                  <a:ea typeface="Exo"/>
                  <a:cs typeface="Times New Roman" panose="02020603050405020304" pitchFamily="18" charset="0"/>
                  <a:sym typeface="Exo"/>
                </a:rPr>
                <a:t>Flask is a lightweight WSGI web application framework. </a:t>
              </a:r>
            </a:p>
            <a:p>
              <a:pPr marL="0" marR="0" lvl="0" indent="0" algn="ctr" rtl="0">
                <a:lnSpc>
                  <a:spcPct val="140000"/>
                </a:lnSpc>
                <a:spcBef>
                  <a:spcPts val="0"/>
                </a:spcBef>
                <a:spcAft>
                  <a:spcPts val="0"/>
                </a:spcAft>
                <a:buNone/>
              </a:pPr>
              <a:endParaRPr sz="700" dirty="0">
                <a:solidFill>
                  <a:schemeClr val="dk1"/>
                </a:solidFill>
                <a:latin typeface="Barlow"/>
                <a:ea typeface="Barlow"/>
                <a:cs typeface="Barlow"/>
                <a:sym typeface="Barlow"/>
              </a:endParaRPr>
            </a:p>
          </p:txBody>
        </p:sp>
      </p:grpSp>
      <p:grpSp>
        <p:nvGrpSpPr>
          <p:cNvPr id="636" name="Google Shape;636;p33"/>
          <p:cNvGrpSpPr/>
          <p:nvPr/>
        </p:nvGrpSpPr>
        <p:grpSpPr>
          <a:xfrm>
            <a:off x="4838866" y="2310347"/>
            <a:ext cx="1480950" cy="1470091"/>
            <a:chOff x="0" y="-19050"/>
            <a:chExt cx="3949200" cy="3920243"/>
          </a:xfrm>
        </p:grpSpPr>
        <p:sp>
          <p:nvSpPr>
            <p:cNvPr id="637" name="Google Shape;637;p33"/>
            <p:cNvSpPr txBox="1"/>
            <p:nvPr/>
          </p:nvSpPr>
          <p:spPr>
            <a:xfrm>
              <a:off x="0" y="-19050"/>
              <a:ext cx="3949200" cy="73866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IN" sz="1500" b="1" dirty="0">
                  <a:solidFill>
                    <a:schemeClr val="dk1"/>
                  </a:solidFill>
                  <a:latin typeface="Barlow"/>
                  <a:ea typeface="Barlow"/>
                  <a:cs typeface="Barlow"/>
                  <a:sym typeface="Barlow"/>
                </a:rPr>
                <a:t>HTML/CSS/JS</a:t>
              </a:r>
              <a:endParaRPr sz="1500" b="1" dirty="0">
                <a:solidFill>
                  <a:schemeClr val="dk1"/>
                </a:solidFill>
                <a:latin typeface="Barlow"/>
                <a:ea typeface="Barlow"/>
                <a:cs typeface="Barlow"/>
                <a:sym typeface="Barlow"/>
              </a:endParaRPr>
            </a:p>
          </p:txBody>
        </p:sp>
        <p:sp>
          <p:nvSpPr>
            <p:cNvPr id="638" name="Google Shape;638;p33"/>
            <p:cNvSpPr txBox="1"/>
            <p:nvPr/>
          </p:nvSpPr>
          <p:spPr>
            <a:xfrm>
              <a:off x="0" y="1086062"/>
              <a:ext cx="3949200" cy="2815131"/>
            </a:xfrm>
            <a:prstGeom prst="rect">
              <a:avLst/>
            </a:prstGeom>
            <a:noFill/>
            <a:ln>
              <a:noFill/>
            </a:ln>
          </p:spPr>
          <p:txBody>
            <a:bodyPr spcFirstLastPara="1" wrap="square" lIns="0" tIns="0" rIns="0" bIns="0" anchor="t" anchorCtr="0">
              <a:spAutoFit/>
            </a:bodyPr>
            <a:lstStyle/>
            <a:p>
              <a:pPr algn="ctr">
                <a:lnSpc>
                  <a:spcPct val="140000"/>
                </a:lnSpc>
              </a:pPr>
              <a:r>
                <a:rPr lang="en-IN" altLang="en-US" dirty="0">
                  <a:solidFill>
                    <a:schemeClr val="dk1"/>
                  </a:solidFill>
                  <a:latin typeface="Times New Roman" panose="02020603050405020304" pitchFamily="18" charset="0"/>
                  <a:ea typeface="Exo"/>
                  <a:cs typeface="Times New Roman" panose="02020603050405020304" pitchFamily="18" charset="0"/>
                  <a:sym typeface="Exo"/>
                </a:rPr>
                <a:t>HTML,CSS and JS used for </a:t>
              </a:r>
              <a:r>
                <a:rPr lang="en-US" dirty="0">
                  <a:solidFill>
                    <a:schemeClr val="dk1"/>
                  </a:solidFill>
                  <a:latin typeface="Times New Roman" panose="02020603050405020304" pitchFamily="18" charset="0"/>
                  <a:ea typeface="Exo"/>
                  <a:cs typeface="Times New Roman" panose="02020603050405020304" pitchFamily="18" charset="0"/>
                  <a:sym typeface="Exo"/>
                </a:rPr>
                <a:t>building user interfaces </a:t>
              </a:r>
            </a:p>
            <a:p>
              <a:pPr marL="0" marR="0" lvl="0" indent="0" algn="ctr" rtl="0">
                <a:lnSpc>
                  <a:spcPct val="140000"/>
                </a:lnSpc>
                <a:spcBef>
                  <a:spcPts val="0"/>
                </a:spcBef>
                <a:spcAft>
                  <a:spcPts val="0"/>
                </a:spcAft>
                <a:buNone/>
              </a:pPr>
              <a:endParaRPr sz="700" dirty="0">
                <a:solidFill>
                  <a:schemeClr val="dk1"/>
                </a:solidFill>
                <a:latin typeface="Barlow"/>
                <a:ea typeface="Barlow"/>
                <a:cs typeface="Barlow"/>
                <a:sym typeface="Barlow"/>
              </a:endParaRPr>
            </a:p>
          </p:txBody>
        </p:sp>
      </p:grpSp>
      <p:sp>
        <p:nvSpPr>
          <p:cNvPr id="642" name="Google Shape;642;p33"/>
          <p:cNvSpPr/>
          <p:nvPr/>
        </p:nvSpPr>
        <p:spPr>
          <a:xfrm rot="5400000">
            <a:off x="5841415" y="271778"/>
            <a:ext cx="1219200" cy="1219196"/>
          </a:xfrm>
          <a:custGeom>
            <a:avLst/>
            <a:gdLst/>
            <a:ahLst/>
            <a:cxnLst/>
            <a:rect l="l" t="t" r="r" b="b"/>
            <a:pathLst>
              <a:path w="2438400" h="2438393" extrusionOk="0">
                <a:moveTo>
                  <a:pt x="2438400" y="1085807"/>
                </a:moveTo>
                <a:lnTo>
                  <a:pt x="2438400" y="1085807"/>
                </a:lnTo>
                <a:lnTo>
                  <a:pt x="2438400" y="0"/>
                </a:lnTo>
                <a:lnTo>
                  <a:pt x="2438400" y="0"/>
                </a:lnTo>
                <a:cubicBezTo>
                  <a:pt x="1091702" y="0"/>
                  <a:pt x="0" y="1091696"/>
                  <a:pt x="0" y="2438394"/>
                </a:cubicBezTo>
                <a:lnTo>
                  <a:pt x="1085820" y="2438394"/>
                </a:lnTo>
                <a:cubicBezTo>
                  <a:pt x="1085820" y="1691384"/>
                  <a:pt x="1691396" y="1085807"/>
                  <a:pt x="2438400" y="1085807"/>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3" name="Google Shape;643;p33"/>
          <p:cNvSpPr/>
          <p:nvPr/>
        </p:nvSpPr>
        <p:spPr>
          <a:xfrm>
            <a:off x="244527" y="379439"/>
            <a:ext cx="539646" cy="134912"/>
          </a:xfrm>
          <a:custGeom>
            <a:avLst/>
            <a:gdLst/>
            <a:ahLst/>
            <a:cxnLst/>
            <a:rect l="l" t="t" r="r" b="b"/>
            <a:pathLst>
              <a:path w="1079292" h="269823" extrusionOk="0">
                <a:moveTo>
                  <a:pt x="134912" y="0"/>
                </a:moveTo>
                <a:cubicBezTo>
                  <a:pt x="60373" y="0"/>
                  <a:pt x="0" y="60373"/>
                  <a:pt x="0" y="134912"/>
                </a:cubicBezTo>
                <a:cubicBezTo>
                  <a:pt x="0" y="209450"/>
                  <a:pt x="60373" y="269823"/>
                  <a:pt x="134912" y="269823"/>
                </a:cubicBezTo>
                <a:cubicBezTo>
                  <a:pt x="209450" y="269823"/>
                  <a:pt x="269823" y="209450"/>
                  <a:pt x="269823" y="134912"/>
                </a:cubicBezTo>
                <a:cubicBezTo>
                  <a:pt x="269823" y="60373"/>
                  <a:pt x="209450" y="0"/>
                  <a:pt x="134912" y="0"/>
                </a:cubicBezTo>
                <a:close/>
                <a:moveTo>
                  <a:pt x="944381" y="0"/>
                </a:moveTo>
                <a:cubicBezTo>
                  <a:pt x="869842" y="0"/>
                  <a:pt x="809469" y="60373"/>
                  <a:pt x="809469" y="134912"/>
                </a:cubicBezTo>
                <a:cubicBezTo>
                  <a:pt x="809469" y="209450"/>
                  <a:pt x="869842" y="269823"/>
                  <a:pt x="944381" y="269823"/>
                </a:cubicBezTo>
                <a:cubicBezTo>
                  <a:pt x="1018919" y="269823"/>
                  <a:pt x="1079292" y="209450"/>
                  <a:pt x="1079292" y="134912"/>
                </a:cubicBezTo>
                <a:cubicBezTo>
                  <a:pt x="1079292" y="60373"/>
                  <a:pt x="1018919" y="0"/>
                  <a:pt x="944381" y="0"/>
                </a:cubicBezTo>
                <a:close/>
                <a:moveTo>
                  <a:pt x="539646" y="0"/>
                </a:moveTo>
                <a:cubicBezTo>
                  <a:pt x="465107" y="0"/>
                  <a:pt x="404735" y="60373"/>
                  <a:pt x="404735" y="134912"/>
                </a:cubicBezTo>
                <a:cubicBezTo>
                  <a:pt x="404735" y="209450"/>
                  <a:pt x="465107" y="269823"/>
                  <a:pt x="539646" y="269823"/>
                </a:cubicBezTo>
                <a:cubicBezTo>
                  <a:pt x="614185" y="269823"/>
                  <a:pt x="674558" y="209450"/>
                  <a:pt x="674558" y="134912"/>
                </a:cubicBezTo>
                <a:cubicBezTo>
                  <a:pt x="674558" y="60373"/>
                  <a:pt x="614185" y="0"/>
                  <a:pt x="539646" y="0"/>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4" name="Google Shape;644;p33"/>
          <p:cNvSpPr txBox="1">
            <a:spLocks noGrp="1"/>
          </p:cNvSpPr>
          <p:nvPr>
            <p:ph type="sldNum" idx="12"/>
          </p:nvPr>
        </p:nvSpPr>
        <p:spPr>
          <a:xfrm>
            <a:off x="8376075" y="4749850"/>
            <a:ext cx="548700" cy="181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grpSp>
        <p:nvGrpSpPr>
          <p:cNvPr id="26" name="Google Shape;409;p26">
            <a:extLst>
              <a:ext uri="{FF2B5EF4-FFF2-40B4-BE49-F238E27FC236}">
                <a16:creationId xmlns:a16="http://schemas.microsoft.com/office/drawing/2014/main" id="{65FAA6A9-B5F0-40EE-A2F3-2FCDCDBADBFE}"/>
              </a:ext>
            </a:extLst>
          </p:cNvPr>
          <p:cNvGrpSpPr/>
          <p:nvPr/>
        </p:nvGrpSpPr>
        <p:grpSpPr>
          <a:xfrm>
            <a:off x="1331498" y="1176589"/>
            <a:ext cx="436924" cy="598484"/>
            <a:chOff x="11466894" y="6194425"/>
            <a:chExt cx="873847" cy="1196968"/>
          </a:xfrm>
        </p:grpSpPr>
        <p:sp>
          <p:nvSpPr>
            <p:cNvPr id="27" name="Google Shape;410;p26">
              <a:extLst>
                <a:ext uri="{FF2B5EF4-FFF2-40B4-BE49-F238E27FC236}">
                  <a16:creationId xmlns:a16="http://schemas.microsoft.com/office/drawing/2014/main" id="{C60B6A2F-4D6B-4282-8345-7E2BDEA7C83D}"/>
                </a:ext>
              </a:extLst>
            </p:cNvPr>
            <p:cNvSpPr/>
            <p:nvPr/>
          </p:nvSpPr>
          <p:spPr>
            <a:xfrm>
              <a:off x="11466894" y="6194425"/>
              <a:ext cx="725307" cy="724405"/>
            </a:xfrm>
            <a:custGeom>
              <a:avLst/>
              <a:gdLst/>
              <a:ahLst/>
              <a:cxnLst/>
              <a:rect l="l" t="t" r="r" b="b"/>
              <a:pathLst>
                <a:path w="725307" h="724405" extrusionOk="0">
                  <a:moveTo>
                    <a:pt x="725307" y="362203"/>
                  </a:moveTo>
                  <a:cubicBezTo>
                    <a:pt x="725307" y="562242"/>
                    <a:pt x="562942" y="724406"/>
                    <a:pt x="362654" y="724406"/>
                  </a:cubicBezTo>
                  <a:cubicBezTo>
                    <a:pt x="162366" y="724406"/>
                    <a:pt x="0" y="562242"/>
                    <a:pt x="0" y="362203"/>
                  </a:cubicBezTo>
                  <a:cubicBezTo>
                    <a:pt x="0" y="162164"/>
                    <a:pt x="162366" y="0"/>
                    <a:pt x="362654" y="0"/>
                  </a:cubicBezTo>
                  <a:cubicBezTo>
                    <a:pt x="562942" y="0"/>
                    <a:pt x="725307" y="162164"/>
                    <a:pt x="725307" y="36220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 name="Google Shape;411;p26">
              <a:extLst>
                <a:ext uri="{FF2B5EF4-FFF2-40B4-BE49-F238E27FC236}">
                  <a16:creationId xmlns:a16="http://schemas.microsoft.com/office/drawing/2014/main" id="{B197D2E7-C4A6-4633-9CF3-6D580E6FE1FD}"/>
                </a:ext>
              </a:extLst>
            </p:cNvPr>
            <p:cNvSpPr/>
            <p:nvPr/>
          </p:nvSpPr>
          <p:spPr>
            <a:xfrm>
              <a:off x="11480271" y="6204520"/>
              <a:ext cx="860470" cy="1114920"/>
            </a:xfrm>
            <a:custGeom>
              <a:avLst/>
              <a:gdLst/>
              <a:ahLst/>
              <a:cxnLst/>
              <a:rect l="l" t="t" r="r" b="b"/>
              <a:pathLst>
                <a:path w="860470" h="1114920" extrusionOk="0">
                  <a:moveTo>
                    <a:pt x="634217" y="1114921"/>
                  </a:moveTo>
                  <a:lnTo>
                    <a:pt x="226231" y="1114921"/>
                  </a:lnTo>
                  <a:cubicBezTo>
                    <a:pt x="219302" y="1114921"/>
                    <a:pt x="213684" y="1109310"/>
                    <a:pt x="213684" y="1102389"/>
                  </a:cubicBezTo>
                  <a:lnTo>
                    <a:pt x="213684" y="869735"/>
                  </a:lnTo>
                  <a:cubicBezTo>
                    <a:pt x="213684" y="829632"/>
                    <a:pt x="195120" y="791896"/>
                    <a:pt x="162754" y="766209"/>
                  </a:cubicBezTo>
                  <a:cubicBezTo>
                    <a:pt x="46643" y="674058"/>
                    <a:pt x="-13274" y="530691"/>
                    <a:pt x="2483" y="382699"/>
                  </a:cubicBezTo>
                  <a:cubicBezTo>
                    <a:pt x="24147" y="179281"/>
                    <a:pt x="194888" y="15220"/>
                    <a:pt x="399649" y="1073"/>
                  </a:cubicBezTo>
                  <a:cubicBezTo>
                    <a:pt x="520404" y="-7280"/>
                    <a:pt x="635577" y="33356"/>
                    <a:pt x="723701" y="115497"/>
                  </a:cubicBezTo>
                  <a:cubicBezTo>
                    <a:pt x="810618" y="196505"/>
                    <a:pt x="860470" y="311040"/>
                    <a:pt x="860470" y="429723"/>
                  </a:cubicBezTo>
                  <a:cubicBezTo>
                    <a:pt x="860470" y="561683"/>
                    <a:pt x="800981" y="684454"/>
                    <a:pt x="697265" y="766552"/>
                  </a:cubicBezTo>
                  <a:cubicBezTo>
                    <a:pt x="665168" y="791957"/>
                    <a:pt x="646764" y="829558"/>
                    <a:pt x="646764" y="869711"/>
                  </a:cubicBezTo>
                  <a:lnTo>
                    <a:pt x="646764" y="1102389"/>
                  </a:lnTo>
                  <a:cubicBezTo>
                    <a:pt x="646764" y="1109310"/>
                    <a:pt x="641146" y="1114921"/>
                    <a:pt x="634217" y="1114921"/>
                  </a:cubicBezTo>
                  <a:close/>
                  <a:moveTo>
                    <a:pt x="238778" y="1089858"/>
                  </a:moveTo>
                  <a:lnTo>
                    <a:pt x="621669" y="1089858"/>
                  </a:lnTo>
                  <a:lnTo>
                    <a:pt x="621669" y="869711"/>
                  </a:lnTo>
                  <a:cubicBezTo>
                    <a:pt x="621669" y="821861"/>
                    <a:pt x="643541" y="777101"/>
                    <a:pt x="681679" y="746910"/>
                  </a:cubicBezTo>
                  <a:cubicBezTo>
                    <a:pt x="779355" y="669591"/>
                    <a:pt x="835376" y="553980"/>
                    <a:pt x="835376" y="429723"/>
                  </a:cubicBezTo>
                  <a:cubicBezTo>
                    <a:pt x="835376" y="317960"/>
                    <a:pt x="788434" y="210108"/>
                    <a:pt x="706577" y="133817"/>
                  </a:cubicBezTo>
                  <a:cubicBezTo>
                    <a:pt x="623605" y="56486"/>
                    <a:pt x="515312" y="18267"/>
                    <a:pt x="401377" y="26075"/>
                  </a:cubicBezTo>
                  <a:cubicBezTo>
                    <a:pt x="208587" y="39396"/>
                    <a:pt x="47832" y="193850"/>
                    <a:pt x="27443" y="385354"/>
                  </a:cubicBezTo>
                  <a:cubicBezTo>
                    <a:pt x="12598" y="524762"/>
                    <a:pt x="69018" y="659801"/>
                    <a:pt x="178364" y="746592"/>
                  </a:cubicBezTo>
                  <a:cubicBezTo>
                    <a:pt x="216759" y="777058"/>
                    <a:pt x="238778" y="821940"/>
                    <a:pt x="238778" y="869735"/>
                  </a:cubicBezTo>
                  <a:lnTo>
                    <a:pt x="238778" y="10898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 name="Google Shape;412;p26">
              <a:extLst>
                <a:ext uri="{FF2B5EF4-FFF2-40B4-BE49-F238E27FC236}">
                  <a16:creationId xmlns:a16="http://schemas.microsoft.com/office/drawing/2014/main" id="{37DBD128-9654-4A64-9ABC-D5407D9134DE}"/>
                </a:ext>
              </a:extLst>
            </p:cNvPr>
            <p:cNvSpPr/>
            <p:nvPr/>
          </p:nvSpPr>
          <p:spPr>
            <a:xfrm>
              <a:off x="11748561" y="7294378"/>
              <a:ext cx="317765" cy="97015"/>
            </a:xfrm>
            <a:custGeom>
              <a:avLst/>
              <a:gdLst/>
              <a:ahLst/>
              <a:cxnLst/>
              <a:rect l="l" t="t" r="r" b="b"/>
              <a:pathLst>
                <a:path w="317765" h="97015" extrusionOk="0">
                  <a:moveTo>
                    <a:pt x="158880" y="97016"/>
                  </a:moveTo>
                  <a:cubicBezTo>
                    <a:pt x="69788" y="97016"/>
                    <a:pt x="0" y="59904"/>
                    <a:pt x="0" y="12532"/>
                  </a:cubicBezTo>
                  <a:cubicBezTo>
                    <a:pt x="0" y="5611"/>
                    <a:pt x="5618" y="0"/>
                    <a:pt x="12547" y="0"/>
                  </a:cubicBezTo>
                  <a:cubicBezTo>
                    <a:pt x="19476" y="0"/>
                    <a:pt x="25094" y="5611"/>
                    <a:pt x="25094" y="12532"/>
                  </a:cubicBezTo>
                  <a:cubicBezTo>
                    <a:pt x="25094" y="40636"/>
                    <a:pt x="80037" y="71953"/>
                    <a:pt x="158880" y="71953"/>
                  </a:cubicBezTo>
                  <a:cubicBezTo>
                    <a:pt x="237722" y="71953"/>
                    <a:pt x="292672" y="40636"/>
                    <a:pt x="292672" y="12532"/>
                  </a:cubicBezTo>
                  <a:cubicBezTo>
                    <a:pt x="292672" y="5611"/>
                    <a:pt x="298290" y="0"/>
                    <a:pt x="305219" y="0"/>
                  </a:cubicBezTo>
                  <a:cubicBezTo>
                    <a:pt x="312148" y="0"/>
                    <a:pt x="317766" y="5611"/>
                    <a:pt x="317766" y="12532"/>
                  </a:cubicBezTo>
                  <a:cubicBezTo>
                    <a:pt x="317766" y="59904"/>
                    <a:pt x="247972" y="97016"/>
                    <a:pt x="158880" y="9701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 name="Google Shape;413;p26">
              <a:extLst>
                <a:ext uri="{FF2B5EF4-FFF2-40B4-BE49-F238E27FC236}">
                  <a16:creationId xmlns:a16="http://schemas.microsoft.com/office/drawing/2014/main" id="{64A13EB2-411B-46F0-A5E4-1CA1475AFD73}"/>
                </a:ext>
              </a:extLst>
            </p:cNvPr>
            <p:cNvSpPr/>
            <p:nvPr/>
          </p:nvSpPr>
          <p:spPr>
            <a:xfrm>
              <a:off x="11645390" y="7026774"/>
              <a:ext cx="530215" cy="60012"/>
            </a:xfrm>
            <a:custGeom>
              <a:avLst/>
              <a:gdLst/>
              <a:ahLst/>
              <a:cxnLst/>
              <a:rect l="l" t="t" r="r" b="b"/>
              <a:pathLst>
                <a:path w="530215" h="60012" extrusionOk="0">
                  <a:moveTo>
                    <a:pt x="12535" y="60013"/>
                  </a:moveTo>
                  <a:cubicBezTo>
                    <a:pt x="5998" y="60013"/>
                    <a:pt x="490" y="54959"/>
                    <a:pt x="30" y="48350"/>
                  </a:cubicBezTo>
                  <a:cubicBezTo>
                    <a:pt x="-447" y="41442"/>
                    <a:pt x="4766" y="35458"/>
                    <a:pt x="11677" y="34980"/>
                  </a:cubicBezTo>
                  <a:lnTo>
                    <a:pt x="516799" y="23"/>
                  </a:lnTo>
                  <a:cubicBezTo>
                    <a:pt x="523912" y="-387"/>
                    <a:pt x="529708" y="4759"/>
                    <a:pt x="530185" y="11655"/>
                  </a:cubicBezTo>
                  <a:cubicBezTo>
                    <a:pt x="530663" y="18563"/>
                    <a:pt x="525450" y="24548"/>
                    <a:pt x="518539" y="25025"/>
                  </a:cubicBezTo>
                  <a:lnTo>
                    <a:pt x="13417" y="59982"/>
                  </a:lnTo>
                  <a:cubicBezTo>
                    <a:pt x="13117" y="60001"/>
                    <a:pt x="12823" y="60013"/>
                    <a:pt x="12535" y="600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 name="Google Shape;414;p26">
              <a:extLst>
                <a:ext uri="{FF2B5EF4-FFF2-40B4-BE49-F238E27FC236}">
                  <a16:creationId xmlns:a16="http://schemas.microsoft.com/office/drawing/2014/main" id="{618D12FE-AEA4-43F3-B698-98AD15FA3111}"/>
                </a:ext>
              </a:extLst>
            </p:cNvPr>
            <p:cNvSpPr/>
            <p:nvPr/>
          </p:nvSpPr>
          <p:spPr>
            <a:xfrm>
              <a:off x="11645390" y="7106931"/>
              <a:ext cx="530215" cy="60008"/>
            </a:xfrm>
            <a:custGeom>
              <a:avLst/>
              <a:gdLst/>
              <a:ahLst/>
              <a:cxnLst/>
              <a:rect l="l" t="t" r="r" b="b"/>
              <a:pathLst>
                <a:path w="530215" h="60008" extrusionOk="0">
                  <a:moveTo>
                    <a:pt x="12535" y="60008"/>
                  </a:moveTo>
                  <a:cubicBezTo>
                    <a:pt x="5998" y="60008"/>
                    <a:pt x="490" y="54954"/>
                    <a:pt x="30" y="48345"/>
                  </a:cubicBezTo>
                  <a:cubicBezTo>
                    <a:pt x="-447" y="41437"/>
                    <a:pt x="4766" y="35453"/>
                    <a:pt x="11677" y="34975"/>
                  </a:cubicBezTo>
                  <a:lnTo>
                    <a:pt x="516799" y="18"/>
                  </a:lnTo>
                  <a:cubicBezTo>
                    <a:pt x="523912" y="-343"/>
                    <a:pt x="529708" y="4748"/>
                    <a:pt x="530185" y="11650"/>
                  </a:cubicBezTo>
                  <a:cubicBezTo>
                    <a:pt x="530663" y="18558"/>
                    <a:pt x="525450" y="24543"/>
                    <a:pt x="518539" y="25020"/>
                  </a:cubicBezTo>
                  <a:lnTo>
                    <a:pt x="13417" y="59977"/>
                  </a:lnTo>
                  <a:cubicBezTo>
                    <a:pt x="13117" y="59996"/>
                    <a:pt x="12823" y="60008"/>
                    <a:pt x="12535" y="6000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 name="Google Shape;415;p26">
              <a:extLst>
                <a:ext uri="{FF2B5EF4-FFF2-40B4-BE49-F238E27FC236}">
                  <a16:creationId xmlns:a16="http://schemas.microsoft.com/office/drawing/2014/main" id="{923E8DB2-1828-4977-8397-A1E203570D69}"/>
                </a:ext>
              </a:extLst>
            </p:cNvPr>
            <p:cNvSpPr/>
            <p:nvPr/>
          </p:nvSpPr>
          <p:spPr>
            <a:xfrm>
              <a:off x="11645390" y="7187072"/>
              <a:ext cx="530215" cy="60024"/>
            </a:xfrm>
            <a:custGeom>
              <a:avLst/>
              <a:gdLst/>
              <a:ahLst/>
              <a:cxnLst/>
              <a:rect l="l" t="t" r="r" b="b"/>
              <a:pathLst>
                <a:path w="530215" h="60024" extrusionOk="0">
                  <a:moveTo>
                    <a:pt x="12535" y="60024"/>
                  </a:moveTo>
                  <a:cubicBezTo>
                    <a:pt x="5998" y="60024"/>
                    <a:pt x="490" y="54970"/>
                    <a:pt x="30" y="48362"/>
                  </a:cubicBezTo>
                  <a:cubicBezTo>
                    <a:pt x="-447" y="41453"/>
                    <a:pt x="4766" y="35469"/>
                    <a:pt x="11677" y="34992"/>
                  </a:cubicBezTo>
                  <a:lnTo>
                    <a:pt x="516799" y="28"/>
                  </a:lnTo>
                  <a:cubicBezTo>
                    <a:pt x="523912" y="-431"/>
                    <a:pt x="529708" y="4764"/>
                    <a:pt x="530185" y="11660"/>
                  </a:cubicBezTo>
                  <a:cubicBezTo>
                    <a:pt x="530663" y="18569"/>
                    <a:pt x="525450" y="24553"/>
                    <a:pt x="518539" y="25030"/>
                  </a:cubicBezTo>
                  <a:lnTo>
                    <a:pt x="13417" y="59994"/>
                  </a:lnTo>
                  <a:cubicBezTo>
                    <a:pt x="13117" y="60012"/>
                    <a:pt x="12823" y="60024"/>
                    <a:pt x="12535" y="6002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33" name="Google Shape;409;p26">
            <a:extLst>
              <a:ext uri="{FF2B5EF4-FFF2-40B4-BE49-F238E27FC236}">
                <a16:creationId xmlns:a16="http://schemas.microsoft.com/office/drawing/2014/main" id="{496D3693-60D5-4F6D-BF3F-8581F511063B}"/>
              </a:ext>
            </a:extLst>
          </p:cNvPr>
          <p:cNvGrpSpPr/>
          <p:nvPr/>
        </p:nvGrpSpPr>
        <p:grpSpPr>
          <a:xfrm>
            <a:off x="1483898" y="1328989"/>
            <a:ext cx="436924" cy="598484"/>
            <a:chOff x="11466894" y="6194425"/>
            <a:chExt cx="873847" cy="1196968"/>
          </a:xfrm>
        </p:grpSpPr>
        <p:sp>
          <p:nvSpPr>
            <p:cNvPr id="34" name="Google Shape;410;p26">
              <a:extLst>
                <a:ext uri="{FF2B5EF4-FFF2-40B4-BE49-F238E27FC236}">
                  <a16:creationId xmlns:a16="http://schemas.microsoft.com/office/drawing/2014/main" id="{5F7DFFCA-CB64-464A-A7A4-0718D228FB21}"/>
                </a:ext>
              </a:extLst>
            </p:cNvPr>
            <p:cNvSpPr/>
            <p:nvPr/>
          </p:nvSpPr>
          <p:spPr>
            <a:xfrm>
              <a:off x="11466894" y="6194425"/>
              <a:ext cx="725307" cy="724405"/>
            </a:xfrm>
            <a:custGeom>
              <a:avLst/>
              <a:gdLst/>
              <a:ahLst/>
              <a:cxnLst/>
              <a:rect l="l" t="t" r="r" b="b"/>
              <a:pathLst>
                <a:path w="725307" h="724405" extrusionOk="0">
                  <a:moveTo>
                    <a:pt x="725307" y="362203"/>
                  </a:moveTo>
                  <a:cubicBezTo>
                    <a:pt x="725307" y="562242"/>
                    <a:pt x="562942" y="724406"/>
                    <a:pt x="362654" y="724406"/>
                  </a:cubicBezTo>
                  <a:cubicBezTo>
                    <a:pt x="162366" y="724406"/>
                    <a:pt x="0" y="562242"/>
                    <a:pt x="0" y="362203"/>
                  </a:cubicBezTo>
                  <a:cubicBezTo>
                    <a:pt x="0" y="162164"/>
                    <a:pt x="162366" y="0"/>
                    <a:pt x="362654" y="0"/>
                  </a:cubicBezTo>
                  <a:cubicBezTo>
                    <a:pt x="562942" y="0"/>
                    <a:pt x="725307" y="162164"/>
                    <a:pt x="725307" y="36220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 name="Google Shape;411;p26">
              <a:extLst>
                <a:ext uri="{FF2B5EF4-FFF2-40B4-BE49-F238E27FC236}">
                  <a16:creationId xmlns:a16="http://schemas.microsoft.com/office/drawing/2014/main" id="{A058813C-C8B7-4FA7-B603-19F9BBB3A2FA}"/>
                </a:ext>
              </a:extLst>
            </p:cNvPr>
            <p:cNvSpPr/>
            <p:nvPr/>
          </p:nvSpPr>
          <p:spPr>
            <a:xfrm>
              <a:off x="11480271" y="6204520"/>
              <a:ext cx="860470" cy="1114920"/>
            </a:xfrm>
            <a:custGeom>
              <a:avLst/>
              <a:gdLst/>
              <a:ahLst/>
              <a:cxnLst/>
              <a:rect l="l" t="t" r="r" b="b"/>
              <a:pathLst>
                <a:path w="860470" h="1114920" extrusionOk="0">
                  <a:moveTo>
                    <a:pt x="634217" y="1114921"/>
                  </a:moveTo>
                  <a:lnTo>
                    <a:pt x="226231" y="1114921"/>
                  </a:lnTo>
                  <a:cubicBezTo>
                    <a:pt x="219302" y="1114921"/>
                    <a:pt x="213684" y="1109310"/>
                    <a:pt x="213684" y="1102389"/>
                  </a:cubicBezTo>
                  <a:lnTo>
                    <a:pt x="213684" y="869735"/>
                  </a:lnTo>
                  <a:cubicBezTo>
                    <a:pt x="213684" y="829632"/>
                    <a:pt x="195120" y="791896"/>
                    <a:pt x="162754" y="766209"/>
                  </a:cubicBezTo>
                  <a:cubicBezTo>
                    <a:pt x="46643" y="674058"/>
                    <a:pt x="-13274" y="530691"/>
                    <a:pt x="2483" y="382699"/>
                  </a:cubicBezTo>
                  <a:cubicBezTo>
                    <a:pt x="24147" y="179281"/>
                    <a:pt x="194888" y="15220"/>
                    <a:pt x="399649" y="1073"/>
                  </a:cubicBezTo>
                  <a:cubicBezTo>
                    <a:pt x="520404" y="-7280"/>
                    <a:pt x="635577" y="33356"/>
                    <a:pt x="723701" y="115497"/>
                  </a:cubicBezTo>
                  <a:cubicBezTo>
                    <a:pt x="810618" y="196505"/>
                    <a:pt x="860470" y="311040"/>
                    <a:pt x="860470" y="429723"/>
                  </a:cubicBezTo>
                  <a:cubicBezTo>
                    <a:pt x="860470" y="561683"/>
                    <a:pt x="800981" y="684454"/>
                    <a:pt x="697265" y="766552"/>
                  </a:cubicBezTo>
                  <a:cubicBezTo>
                    <a:pt x="665168" y="791957"/>
                    <a:pt x="646764" y="829558"/>
                    <a:pt x="646764" y="869711"/>
                  </a:cubicBezTo>
                  <a:lnTo>
                    <a:pt x="646764" y="1102389"/>
                  </a:lnTo>
                  <a:cubicBezTo>
                    <a:pt x="646764" y="1109310"/>
                    <a:pt x="641146" y="1114921"/>
                    <a:pt x="634217" y="1114921"/>
                  </a:cubicBezTo>
                  <a:close/>
                  <a:moveTo>
                    <a:pt x="238778" y="1089858"/>
                  </a:moveTo>
                  <a:lnTo>
                    <a:pt x="621669" y="1089858"/>
                  </a:lnTo>
                  <a:lnTo>
                    <a:pt x="621669" y="869711"/>
                  </a:lnTo>
                  <a:cubicBezTo>
                    <a:pt x="621669" y="821861"/>
                    <a:pt x="643541" y="777101"/>
                    <a:pt x="681679" y="746910"/>
                  </a:cubicBezTo>
                  <a:cubicBezTo>
                    <a:pt x="779355" y="669591"/>
                    <a:pt x="835376" y="553980"/>
                    <a:pt x="835376" y="429723"/>
                  </a:cubicBezTo>
                  <a:cubicBezTo>
                    <a:pt x="835376" y="317960"/>
                    <a:pt x="788434" y="210108"/>
                    <a:pt x="706577" y="133817"/>
                  </a:cubicBezTo>
                  <a:cubicBezTo>
                    <a:pt x="623605" y="56486"/>
                    <a:pt x="515312" y="18267"/>
                    <a:pt x="401377" y="26075"/>
                  </a:cubicBezTo>
                  <a:cubicBezTo>
                    <a:pt x="208587" y="39396"/>
                    <a:pt x="47832" y="193850"/>
                    <a:pt x="27443" y="385354"/>
                  </a:cubicBezTo>
                  <a:cubicBezTo>
                    <a:pt x="12598" y="524762"/>
                    <a:pt x="69018" y="659801"/>
                    <a:pt x="178364" y="746592"/>
                  </a:cubicBezTo>
                  <a:cubicBezTo>
                    <a:pt x="216759" y="777058"/>
                    <a:pt x="238778" y="821940"/>
                    <a:pt x="238778" y="869735"/>
                  </a:cubicBezTo>
                  <a:lnTo>
                    <a:pt x="238778" y="10898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6" name="Google Shape;412;p26">
              <a:extLst>
                <a:ext uri="{FF2B5EF4-FFF2-40B4-BE49-F238E27FC236}">
                  <a16:creationId xmlns:a16="http://schemas.microsoft.com/office/drawing/2014/main" id="{C2F87FC2-AEFA-4233-9B9F-7D0FFA833337}"/>
                </a:ext>
              </a:extLst>
            </p:cNvPr>
            <p:cNvSpPr/>
            <p:nvPr/>
          </p:nvSpPr>
          <p:spPr>
            <a:xfrm>
              <a:off x="11748561" y="7294378"/>
              <a:ext cx="317765" cy="97015"/>
            </a:xfrm>
            <a:custGeom>
              <a:avLst/>
              <a:gdLst/>
              <a:ahLst/>
              <a:cxnLst/>
              <a:rect l="l" t="t" r="r" b="b"/>
              <a:pathLst>
                <a:path w="317765" h="97015" extrusionOk="0">
                  <a:moveTo>
                    <a:pt x="158880" y="97016"/>
                  </a:moveTo>
                  <a:cubicBezTo>
                    <a:pt x="69788" y="97016"/>
                    <a:pt x="0" y="59904"/>
                    <a:pt x="0" y="12532"/>
                  </a:cubicBezTo>
                  <a:cubicBezTo>
                    <a:pt x="0" y="5611"/>
                    <a:pt x="5618" y="0"/>
                    <a:pt x="12547" y="0"/>
                  </a:cubicBezTo>
                  <a:cubicBezTo>
                    <a:pt x="19476" y="0"/>
                    <a:pt x="25094" y="5611"/>
                    <a:pt x="25094" y="12532"/>
                  </a:cubicBezTo>
                  <a:cubicBezTo>
                    <a:pt x="25094" y="40636"/>
                    <a:pt x="80037" y="71953"/>
                    <a:pt x="158880" y="71953"/>
                  </a:cubicBezTo>
                  <a:cubicBezTo>
                    <a:pt x="237722" y="71953"/>
                    <a:pt x="292672" y="40636"/>
                    <a:pt x="292672" y="12532"/>
                  </a:cubicBezTo>
                  <a:cubicBezTo>
                    <a:pt x="292672" y="5611"/>
                    <a:pt x="298290" y="0"/>
                    <a:pt x="305219" y="0"/>
                  </a:cubicBezTo>
                  <a:cubicBezTo>
                    <a:pt x="312148" y="0"/>
                    <a:pt x="317766" y="5611"/>
                    <a:pt x="317766" y="12532"/>
                  </a:cubicBezTo>
                  <a:cubicBezTo>
                    <a:pt x="317766" y="59904"/>
                    <a:pt x="247972" y="97016"/>
                    <a:pt x="158880" y="9701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7" name="Google Shape;413;p26">
              <a:extLst>
                <a:ext uri="{FF2B5EF4-FFF2-40B4-BE49-F238E27FC236}">
                  <a16:creationId xmlns:a16="http://schemas.microsoft.com/office/drawing/2014/main" id="{119C21F5-59C1-475E-AC6A-0DA35F7F961C}"/>
                </a:ext>
              </a:extLst>
            </p:cNvPr>
            <p:cNvSpPr/>
            <p:nvPr/>
          </p:nvSpPr>
          <p:spPr>
            <a:xfrm>
              <a:off x="11645390" y="7026774"/>
              <a:ext cx="530215" cy="60012"/>
            </a:xfrm>
            <a:custGeom>
              <a:avLst/>
              <a:gdLst/>
              <a:ahLst/>
              <a:cxnLst/>
              <a:rect l="l" t="t" r="r" b="b"/>
              <a:pathLst>
                <a:path w="530215" h="60012" extrusionOk="0">
                  <a:moveTo>
                    <a:pt x="12535" y="60013"/>
                  </a:moveTo>
                  <a:cubicBezTo>
                    <a:pt x="5998" y="60013"/>
                    <a:pt x="490" y="54959"/>
                    <a:pt x="30" y="48350"/>
                  </a:cubicBezTo>
                  <a:cubicBezTo>
                    <a:pt x="-447" y="41442"/>
                    <a:pt x="4766" y="35458"/>
                    <a:pt x="11677" y="34980"/>
                  </a:cubicBezTo>
                  <a:lnTo>
                    <a:pt x="516799" y="23"/>
                  </a:lnTo>
                  <a:cubicBezTo>
                    <a:pt x="523912" y="-387"/>
                    <a:pt x="529708" y="4759"/>
                    <a:pt x="530185" y="11655"/>
                  </a:cubicBezTo>
                  <a:cubicBezTo>
                    <a:pt x="530663" y="18563"/>
                    <a:pt x="525450" y="24548"/>
                    <a:pt x="518539" y="25025"/>
                  </a:cubicBezTo>
                  <a:lnTo>
                    <a:pt x="13417" y="59982"/>
                  </a:lnTo>
                  <a:cubicBezTo>
                    <a:pt x="13117" y="60001"/>
                    <a:pt x="12823" y="60013"/>
                    <a:pt x="12535" y="600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8" name="Google Shape;414;p26">
              <a:extLst>
                <a:ext uri="{FF2B5EF4-FFF2-40B4-BE49-F238E27FC236}">
                  <a16:creationId xmlns:a16="http://schemas.microsoft.com/office/drawing/2014/main" id="{4FDAA99F-8188-44A7-997E-F20A6E36B46A}"/>
                </a:ext>
              </a:extLst>
            </p:cNvPr>
            <p:cNvSpPr/>
            <p:nvPr/>
          </p:nvSpPr>
          <p:spPr>
            <a:xfrm>
              <a:off x="11645390" y="7106931"/>
              <a:ext cx="530215" cy="60008"/>
            </a:xfrm>
            <a:custGeom>
              <a:avLst/>
              <a:gdLst/>
              <a:ahLst/>
              <a:cxnLst/>
              <a:rect l="l" t="t" r="r" b="b"/>
              <a:pathLst>
                <a:path w="530215" h="60008" extrusionOk="0">
                  <a:moveTo>
                    <a:pt x="12535" y="60008"/>
                  </a:moveTo>
                  <a:cubicBezTo>
                    <a:pt x="5998" y="60008"/>
                    <a:pt x="490" y="54954"/>
                    <a:pt x="30" y="48345"/>
                  </a:cubicBezTo>
                  <a:cubicBezTo>
                    <a:pt x="-447" y="41437"/>
                    <a:pt x="4766" y="35453"/>
                    <a:pt x="11677" y="34975"/>
                  </a:cubicBezTo>
                  <a:lnTo>
                    <a:pt x="516799" y="18"/>
                  </a:lnTo>
                  <a:cubicBezTo>
                    <a:pt x="523912" y="-343"/>
                    <a:pt x="529708" y="4748"/>
                    <a:pt x="530185" y="11650"/>
                  </a:cubicBezTo>
                  <a:cubicBezTo>
                    <a:pt x="530663" y="18558"/>
                    <a:pt x="525450" y="24543"/>
                    <a:pt x="518539" y="25020"/>
                  </a:cubicBezTo>
                  <a:lnTo>
                    <a:pt x="13417" y="59977"/>
                  </a:lnTo>
                  <a:cubicBezTo>
                    <a:pt x="13117" y="59996"/>
                    <a:pt x="12823" y="60008"/>
                    <a:pt x="12535" y="6000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9" name="Google Shape;415;p26">
              <a:extLst>
                <a:ext uri="{FF2B5EF4-FFF2-40B4-BE49-F238E27FC236}">
                  <a16:creationId xmlns:a16="http://schemas.microsoft.com/office/drawing/2014/main" id="{443CEEFB-3AB3-47B8-8B00-65D9E8CA6E47}"/>
                </a:ext>
              </a:extLst>
            </p:cNvPr>
            <p:cNvSpPr/>
            <p:nvPr/>
          </p:nvSpPr>
          <p:spPr>
            <a:xfrm>
              <a:off x="11645390" y="7187072"/>
              <a:ext cx="530215" cy="60024"/>
            </a:xfrm>
            <a:custGeom>
              <a:avLst/>
              <a:gdLst/>
              <a:ahLst/>
              <a:cxnLst/>
              <a:rect l="l" t="t" r="r" b="b"/>
              <a:pathLst>
                <a:path w="530215" h="60024" extrusionOk="0">
                  <a:moveTo>
                    <a:pt x="12535" y="60024"/>
                  </a:moveTo>
                  <a:cubicBezTo>
                    <a:pt x="5998" y="60024"/>
                    <a:pt x="490" y="54970"/>
                    <a:pt x="30" y="48362"/>
                  </a:cubicBezTo>
                  <a:cubicBezTo>
                    <a:pt x="-447" y="41453"/>
                    <a:pt x="4766" y="35469"/>
                    <a:pt x="11677" y="34992"/>
                  </a:cubicBezTo>
                  <a:lnTo>
                    <a:pt x="516799" y="28"/>
                  </a:lnTo>
                  <a:cubicBezTo>
                    <a:pt x="523912" y="-431"/>
                    <a:pt x="529708" y="4764"/>
                    <a:pt x="530185" y="11660"/>
                  </a:cubicBezTo>
                  <a:cubicBezTo>
                    <a:pt x="530663" y="18569"/>
                    <a:pt x="525450" y="24553"/>
                    <a:pt x="518539" y="25030"/>
                  </a:cubicBezTo>
                  <a:lnTo>
                    <a:pt x="13417" y="59994"/>
                  </a:lnTo>
                  <a:cubicBezTo>
                    <a:pt x="13117" y="60012"/>
                    <a:pt x="12823" y="60024"/>
                    <a:pt x="12535" y="6002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40" name="Google Shape;409;p26">
            <a:extLst>
              <a:ext uri="{FF2B5EF4-FFF2-40B4-BE49-F238E27FC236}">
                <a16:creationId xmlns:a16="http://schemas.microsoft.com/office/drawing/2014/main" id="{41BB00F5-0F56-49AC-A739-8EC08E4CB81D}"/>
              </a:ext>
            </a:extLst>
          </p:cNvPr>
          <p:cNvGrpSpPr/>
          <p:nvPr/>
        </p:nvGrpSpPr>
        <p:grpSpPr>
          <a:xfrm>
            <a:off x="3175356" y="1161683"/>
            <a:ext cx="436924" cy="598484"/>
            <a:chOff x="11466894" y="6194425"/>
            <a:chExt cx="873847" cy="1196968"/>
          </a:xfrm>
        </p:grpSpPr>
        <p:sp>
          <p:nvSpPr>
            <p:cNvPr id="41" name="Google Shape;410;p26">
              <a:extLst>
                <a:ext uri="{FF2B5EF4-FFF2-40B4-BE49-F238E27FC236}">
                  <a16:creationId xmlns:a16="http://schemas.microsoft.com/office/drawing/2014/main" id="{9AEEB8B7-D679-4DAD-A832-5C460C307C4A}"/>
                </a:ext>
              </a:extLst>
            </p:cNvPr>
            <p:cNvSpPr/>
            <p:nvPr/>
          </p:nvSpPr>
          <p:spPr>
            <a:xfrm>
              <a:off x="11466894" y="6194425"/>
              <a:ext cx="725307" cy="724405"/>
            </a:xfrm>
            <a:custGeom>
              <a:avLst/>
              <a:gdLst/>
              <a:ahLst/>
              <a:cxnLst/>
              <a:rect l="l" t="t" r="r" b="b"/>
              <a:pathLst>
                <a:path w="725307" h="724405" extrusionOk="0">
                  <a:moveTo>
                    <a:pt x="725307" y="362203"/>
                  </a:moveTo>
                  <a:cubicBezTo>
                    <a:pt x="725307" y="562242"/>
                    <a:pt x="562942" y="724406"/>
                    <a:pt x="362654" y="724406"/>
                  </a:cubicBezTo>
                  <a:cubicBezTo>
                    <a:pt x="162366" y="724406"/>
                    <a:pt x="0" y="562242"/>
                    <a:pt x="0" y="362203"/>
                  </a:cubicBezTo>
                  <a:cubicBezTo>
                    <a:pt x="0" y="162164"/>
                    <a:pt x="162366" y="0"/>
                    <a:pt x="362654" y="0"/>
                  </a:cubicBezTo>
                  <a:cubicBezTo>
                    <a:pt x="562942" y="0"/>
                    <a:pt x="725307" y="162164"/>
                    <a:pt x="725307" y="36220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 name="Google Shape;411;p26">
              <a:extLst>
                <a:ext uri="{FF2B5EF4-FFF2-40B4-BE49-F238E27FC236}">
                  <a16:creationId xmlns:a16="http://schemas.microsoft.com/office/drawing/2014/main" id="{BCBD8F83-FBCE-4DB0-AC5A-224512E156FE}"/>
                </a:ext>
              </a:extLst>
            </p:cNvPr>
            <p:cNvSpPr/>
            <p:nvPr/>
          </p:nvSpPr>
          <p:spPr>
            <a:xfrm>
              <a:off x="11480271" y="6204520"/>
              <a:ext cx="860470" cy="1114920"/>
            </a:xfrm>
            <a:custGeom>
              <a:avLst/>
              <a:gdLst/>
              <a:ahLst/>
              <a:cxnLst/>
              <a:rect l="l" t="t" r="r" b="b"/>
              <a:pathLst>
                <a:path w="860470" h="1114920" extrusionOk="0">
                  <a:moveTo>
                    <a:pt x="634217" y="1114921"/>
                  </a:moveTo>
                  <a:lnTo>
                    <a:pt x="226231" y="1114921"/>
                  </a:lnTo>
                  <a:cubicBezTo>
                    <a:pt x="219302" y="1114921"/>
                    <a:pt x="213684" y="1109310"/>
                    <a:pt x="213684" y="1102389"/>
                  </a:cubicBezTo>
                  <a:lnTo>
                    <a:pt x="213684" y="869735"/>
                  </a:lnTo>
                  <a:cubicBezTo>
                    <a:pt x="213684" y="829632"/>
                    <a:pt x="195120" y="791896"/>
                    <a:pt x="162754" y="766209"/>
                  </a:cubicBezTo>
                  <a:cubicBezTo>
                    <a:pt x="46643" y="674058"/>
                    <a:pt x="-13274" y="530691"/>
                    <a:pt x="2483" y="382699"/>
                  </a:cubicBezTo>
                  <a:cubicBezTo>
                    <a:pt x="24147" y="179281"/>
                    <a:pt x="194888" y="15220"/>
                    <a:pt x="399649" y="1073"/>
                  </a:cubicBezTo>
                  <a:cubicBezTo>
                    <a:pt x="520404" y="-7280"/>
                    <a:pt x="635577" y="33356"/>
                    <a:pt x="723701" y="115497"/>
                  </a:cubicBezTo>
                  <a:cubicBezTo>
                    <a:pt x="810618" y="196505"/>
                    <a:pt x="860470" y="311040"/>
                    <a:pt x="860470" y="429723"/>
                  </a:cubicBezTo>
                  <a:cubicBezTo>
                    <a:pt x="860470" y="561683"/>
                    <a:pt x="800981" y="684454"/>
                    <a:pt x="697265" y="766552"/>
                  </a:cubicBezTo>
                  <a:cubicBezTo>
                    <a:pt x="665168" y="791957"/>
                    <a:pt x="646764" y="829558"/>
                    <a:pt x="646764" y="869711"/>
                  </a:cubicBezTo>
                  <a:lnTo>
                    <a:pt x="646764" y="1102389"/>
                  </a:lnTo>
                  <a:cubicBezTo>
                    <a:pt x="646764" y="1109310"/>
                    <a:pt x="641146" y="1114921"/>
                    <a:pt x="634217" y="1114921"/>
                  </a:cubicBezTo>
                  <a:close/>
                  <a:moveTo>
                    <a:pt x="238778" y="1089858"/>
                  </a:moveTo>
                  <a:lnTo>
                    <a:pt x="621669" y="1089858"/>
                  </a:lnTo>
                  <a:lnTo>
                    <a:pt x="621669" y="869711"/>
                  </a:lnTo>
                  <a:cubicBezTo>
                    <a:pt x="621669" y="821861"/>
                    <a:pt x="643541" y="777101"/>
                    <a:pt x="681679" y="746910"/>
                  </a:cubicBezTo>
                  <a:cubicBezTo>
                    <a:pt x="779355" y="669591"/>
                    <a:pt x="835376" y="553980"/>
                    <a:pt x="835376" y="429723"/>
                  </a:cubicBezTo>
                  <a:cubicBezTo>
                    <a:pt x="835376" y="317960"/>
                    <a:pt x="788434" y="210108"/>
                    <a:pt x="706577" y="133817"/>
                  </a:cubicBezTo>
                  <a:cubicBezTo>
                    <a:pt x="623605" y="56486"/>
                    <a:pt x="515312" y="18267"/>
                    <a:pt x="401377" y="26075"/>
                  </a:cubicBezTo>
                  <a:cubicBezTo>
                    <a:pt x="208587" y="39396"/>
                    <a:pt x="47832" y="193850"/>
                    <a:pt x="27443" y="385354"/>
                  </a:cubicBezTo>
                  <a:cubicBezTo>
                    <a:pt x="12598" y="524762"/>
                    <a:pt x="69018" y="659801"/>
                    <a:pt x="178364" y="746592"/>
                  </a:cubicBezTo>
                  <a:cubicBezTo>
                    <a:pt x="216759" y="777058"/>
                    <a:pt x="238778" y="821940"/>
                    <a:pt x="238778" y="869735"/>
                  </a:cubicBezTo>
                  <a:lnTo>
                    <a:pt x="238778" y="10898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 name="Google Shape;412;p26">
              <a:extLst>
                <a:ext uri="{FF2B5EF4-FFF2-40B4-BE49-F238E27FC236}">
                  <a16:creationId xmlns:a16="http://schemas.microsoft.com/office/drawing/2014/main" id="{CBFCCA95-46D0-4A0B-94B1-C285BAC9A88E}"/>
                </a:ext>
              </a:extLst>
            </p:cNvPr>
            <p:cNvSpPr/>
            <p:nvPr/>
          </p:nvSpPr>
          <p:spPr>
            <a:xfrm>
              <a:off x="11748561" y="7294378"/>
              <a:ext cx="317765" cy="97015"/>
            </a:xfrm>
            <a:custGeom>
              <a:avLst/>
              <a:gdLst/>
              <a:ahLst/>
              <a:cxnLst/>
              <a:rect l="l" t="t" r="r" b="b"/>
              <a:pathLst>
                <a:path w="317765" h="97015" extrusionOk="0">
                  <a:moveTo>
                    <a:pt x="158880" y="97016"/>
                  </a:moveTo>
                  <a:cubicBezTo>
                    <a:pt x="69788" y="97016"/>
                    <a:pt x="0" y="59904"/>
                    <a:pt x="0" y="12532"/>
                  </a:cubicBezTo>
                  <a:cubicBezTo>
                    <a:pt x="0" y="5611"/>
                    <a:pt x="5618" y="0"/>
                    <a:pt x="12547" y="0"/>
                  </a:cubicBezTo>
                  <a:cubicBezTo>
                    <a:pt x="19476" y="0"/>
                    <a:pt x="25094" y="5611"/>
                    <a:pt x="25094" y="12532"/>
                  </a:cubicBezTo>
                  <a:cubicBezTo>
                    <a:pt x="25094" y="40636"/>
                    <a:pt x="80037" y="71953"/>
                    <a:pt x="158880" y="71953"/>
                  </a:cubicBezTo>
                  <a:cubicBezTo>
                    <a:pt x="237722" y="71953"/>
                    <a:pt x="292672" y="40636"/>
                    <a:pt x="292672" y="12532"/>
                  </a:cubicBezTo>
                  <a:cubicBezTo>
                    <a:pt x="292672" y="5611"/>
                    <a:pt x="298290" y="0"/>
                    <a:pt x="305219" y="0"/>
                  </a:cubicBezTo>
                  <a:cubicBezTo>
                    <a:pt x="312148" y="0"/>
                    <a:pt x="317766" y="5611"/>
                    <a:pt x="317766" y="12532"/>
                  </a:cubicBezTo>
                  <a:cubicBezTo>
                    <a:pt x="317766" y="59904"/>
                    <a:pt x="247972" y="97016"/>
                    <a:pt x="158880" y="9701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4" name="Google Shape;413;p26">
              <a:extLst>
                <a:ext uri="{FF2B5EF4-FFF2-40B4-BE49-F238E27FC236}">
                  <a16:creationId xmlns:a16="http://schemas.microsoft.com/office/drawing/2014/main" id="{85F3830B-5A7E-469F-A4DB-C8DDAFFA327B}"/>
                </a:ext>
              </a:extLst>
            </p:cNvPr>
            <p:cNvSpPr/>
            <p:nvPr/>
          </p:nvSpPr>
          <p:spPr>
            <a:xfrm>
              <a:off x="11645390" y="7026774"/>
              <a:ext cx="530215" cy="60012"/>
            </a:xfrm>
            <a:custGeom>
              <a:avLst/>
              <a:gdLst/>
              <a:ahLst/>
              <a:cxnLst/>
              <a:rect l="l" t="t" r="r" b="b"/>
              <a:pathLst>
                <a:path w="530215" h="60012" extrusionOk="0">
                  <a:moveTo>
                    <a:pt x="12535" y="60013"/>
                  </a:moveTo>
                  <a:cubicBezTo>
                    <a:pt x="5998" y="60013"/>
                    <a:pt x="490" y="54959"/>
                    <a:pt x="30" y="48350"/>
                  </a:cubicBezTo>
                  <a:cubicBezTo>
                    <a:pt x="-447" y="41442"/>
                    <a:pt x="4766" y="35458"/>
                    <a:pt x="11677" y="34980"/>
                  </a:cubicBezTo>
                  <a:lnTo>
                    <a:pt x="516799" y="23"/>
                  </a:lnTo>
                  <a:cubicBezTo>
                    <a:pt x="523912" y="-387"/>
                    <a:pt x="529708" y="4759"/>
                    <a:pt x="530185" y="11655"/>
                  </a:cubicBezTo>
                  <a:cubicBezTo>
                    <a:pt x="530663" y="18563"/>
                    <a:pt x="525450" y="24548"/>
                    <a:pt x="518539" y="25025"/>
                  </a:cubicBezTo>
                  <a:lnTo>
                    <a:pt x="13417" y="59982"/>
                  </a:lnTo>
                  <a:cubicBezTo>
                    <a:pt x="13117" y="60001"/>
                    <a:pt x="12823" y="60013"/>
                    <a:pt x="12535" y="600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5" name="Google Shape;414;p26">
              <a:extLst>
                <a:ext uri="{FF2B5EF4-FFF2-40B4-BE49-F238E27FC236}">
                  <a16:creationId xmlns:a16="http://schemas.microsoft.com/office/drawing/2014/main" id="{89CEE76E-F131-4FAC-8CF7-CD3D6E3D3732}"/>
                </a:ext>
              </a:extLst>
            </p:cNvPr>
            <p:cNvSpPr/>
            <p:nvPr/>
          </p:nvSpPr>
          <p:spPr>
            <a:xfrm>
              <a:off x="11645390" y="7106931"/>
              <a:ext cx="530215" cy="60008"/>
            </a:xfrm>
            <a:custGeom>
              <a:avLst/>
              <a:gdLst/>
              <a:ahLst/>
              <a:cxnLst/>
              <a:rect l="l" t="t" r="r" b="b"/>
              <a:pathLst>
                <a:path w="530215" h="60008" extrusionOk="0">
                  <a:moveTo>
                    <a:pt x="12535" y="60008"/>
                  </a:moveTo>
                  <a:cubicBezTo>
                    <a:pt x="5998" y="60008"/>
                    <a:pt x="490" y="54954"/>
                    <a:pt x="30" y="48345"/>
                  </a:cubicBezTo>
                  <a:cubicBezTo>
                    <a:pt x="-447" y="41437"/>
                    <a:pt x="4766" y="35453"/>
                    <a:pt x="11677" y="34975"/>
                  </a:cubicBezTo>
                  <a:lnTo>
                    <a:pt x="516799" y="18"/>
                  </a:lnTo>
                  <a:cubicBezTo>
                    <a:pt x="523912" y="-343"/>
                    <a:pt x="529708" y="4748"/>
                    <a:pt x="530185" y="11650"/>
                  </a:cubicBezTo>
                  <a:cubicBezTo>
                    <a:pt x="530663" y="18558"/>
                    <a:pt x="525450" y="24543"/>
                    <a:pt x="518539" y="25020"/>
                  </a:cubicBezTo>
                  <a:lnTo>
                    <a:pt x="13417" y="59977"/>
                  </a:lnTo>
                  <a:cubicBezTo>
                    <a:pt x="13117" y="59996"/>
                    <a:pt x="12823" y="60008"/>
                    <a:pt x="12535" y="6000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6" name="Google Shape;415;p26">
              <a:extLst>
                <a:ext uri="{FF2B5EF4-FFF2-40B4-BE49-F238E27FC236}">
                  <a16:creationId xmlns:a16="http://schemas.microsoft.com/office/drawing/2014/main" id="{C6E3EC2B-428A-4578-A07A-CEFE2AAA4FAB}"/>
                </a:ext>
              </a:extLst>
            </p:cNvPr>
            <p:cNvSpPr/>
            <p:nvPr/>
          </p:nvSpPr>
          <p:spPr>
            <a:xfrm>
              <a:off x="11645390" y="7187072"/>
              <a:ext cx="530215" cy="60024"/>
            </a:xfrm>
            <a:custGeom>
              <a:avLst/>
              <a:gdLst/>
              <a:ahLst/>
              <a:cxnLst/>
              <a:rect l="l" t="t" r="r" b="b"/>
              <a:pathLst>
                <a:path w="530215" h="60024" extrusionOk="0">
                  <a:moveTo>
                    <a:pt x="12535" y="60024"/>
                  </a:moveTo>
                  <a:cubicBezTo>
                    <a:pt x="5998" y="60024"/>
                    <a:pt x="490" y="54970"/>
                    <a:pt x="30" y="48362"/>
                  </a:cubicBezTo>
                  <a:cubicBezTo>
                    <a:pt x="-447" y="41453"/>
                    <a:pt x="4766" y="35469"/>
                    <a:pt x="11677" y="34992"/>
                  </a:cubicBezTo>
                  <a:lnTo>
                    <a:pt x="516799" y="28"/>
                  </a:lnTo>
                  <a:cubicBezTo>
                    <a:pt x="523912" y="-431"/>
                    <a:pt x="529708" y="4764"/>
                    <a:pt x="530185" y="11660"/>
                  </a:cubicBezTo>
                  <a:cubicBezTo>
                    <a:pt x="530663" y="18569"/>
                    <a:pt x="525450" y="24553"/>
                    <a:pt x="518539" y="25030"/>
                  </a:cubicBezTo>
                  <a:lnTo>
                    <a:pt x="13417" y="59994"/>
                  </a:lnTo>
                  <a:cubicBezTo>
                    <a:pt x="13117" y="60012"/>
                    <a:pt x="12823" y="60024"/>
                    <a:pt x="12535" y="6002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47" name="Google Shape;409;p26">
            <a:extLst>
              <a:ext uri="{FF2B5EF4-FFF2-40B4-BE49-F238E27FC236}">
                <a16:creationId xmlns:a16="http://schemas.microsoft.com/office/drawing/2014/main" id="{9511244F-309E-464E-8FF5-69BB3DD9D154}"/>
              </a:ext>
            </a:extLst>
          </p:cNvPr>
          <p:cNvGrpSpPr/>
          <p:nvPr/>
        </p:nvGrpSpPr>
        <p:grpSpPr>
          <a:xfrm>
            <a:off x="3369925" y="1256841"/>
            <a:ext cx="436924" cy="598484"/>
            <a:chOff x="11466894" y="6194425"/>
            <a:chExt cx="873847" cy="1196968"/>
          </a:xfrm>
        </p:grpSpPr>
        <p:sp>
          <p:nvSpPr>
            <p:cNvPr id="48" name="Google Shape;410;p26">
              <a:extLst>
                <a:ext uri="{FF2B5EF4-FFF2-40B4-BE49-F238E27FC236}">
                  <a16:creationId xmlns:a16="http://schemas.microsoft.com/office/drawing/2014/main" id="{A1C89134-F95C-4C51-85ED-DA76E6846729}"/>
                </a:ext>
              </a:extLst>
            </p:cNvPr>
            <p:cNvSpPr/>
            <p:nvPr/>
          </p:nvSpPr>
          <p:spPr>
            <a:xfrm>
              <a:off x="11466894" y="6194425"/>
              <a:ext cx="725307" cy="724405"/>
            </a:xfrm>
            <a:custGeom>
              <a:avLst/>
              <a:gdLst/>
              <a:ahLst/>
              <a:cxnLst/>
              <a:rect l="l" t="t" r="r" b="b"/>
              <a:pathLst>
                <a:path w="725307" h="724405" extrusionOk="0">
                  <a:moveTo>
                    <a:pt x="725307" y="362203"/>
                  </a:moveTo>
                  <a:cubicBezTo>
                    <a:pt x="725307" y="562242"/>
                    <a:pt x="562942" y="724406"/>
                    <a:pt x="362654" y="724406"/>
                  </a:cubicBezTo>
                  <a:cubicBezTo>
                    <a:pt x="162366" y="724406"/>
                    <a:pt x="0" y="562242"/>
                    <a:pt x="0" y="362203"/>
                  </a:cubicBezTo>
                  <a:cubicBezTo>
                    <a:pt x="0" y="162164"/>
                    <a:pt x="162366" y="0"/>
                    <a:pt x="362654" y="0"/>
                  </a:cubicBezTo>
                  <a:cubicBezTo>
                    <a:pt x="562942" y="0"/>
                    <a:pt x="725307" y="162164"/>
                    <a:pt x="725307" y="36220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 name="Google Shape;411;p26">
              <a:extLst>
                <a:ext uri="{FF2B5EF4-FFF2-40B4-BE49-F238E27FC236}">
                  <a16:creationId xmlns:a16="http://schemas.microsoft.com/office/drawing/2014/main" id="{DF9E4E0F-1B31-415C-82F0-99905CA0497F}"/>
                </a:ext>
              </a:extLst>
            </p:cNvPr>
            <p:cNvSpPr/>
            <p:nvPr/>
          </p:nvSpPr>
          <p:spPr>
            <a:xfrm>
              <a:off x="11480271" y="6204520"/>
              <a:ext cx="860470" cy="1114920"/>
            </a:xfrm>
            <a:custGeom>
              <a:avLst/>
              <a:gdLst/>
              <a:ahLst/>
              <a:cxnLst/>
              <a:rect l="l" t="t" r="r" b="b"/>
              <a:pathLst>
                <a:path w="860470" h="1114920" extrusionOk="0">
                  <a:moveTo>
                    <a:pt x="634217" y="1114921"/>
                  </a:moveTo>
                  <a:lnTo>
                    <a:pt x="226231" y="1114921"/>
                  </a:lnTo>
                  <a:cubicBezTo>
                    <a:pt x="219302" y="1114921"/>
                    <a:pt x="213684" y="1109310"/>
                    <a:pt x="213684" y="1102389"/>
                  </a:cubicBezTo>
                  <a:lnTo>
                    <a:pt x="213684" y="869735"/>
                  </a:lnTo>
                  <a:cubicBezTo>
                    <a:pt x="213684" y="829632"/>
                    <a:pt x="195120" y="791896"/>
                    <a:pt x="162754" y="766209"/>
                  </a:cubicBezTo>
                  <a:cubicBezTo>
                    <a:pt x="46643" y="674058"/>
                    <a:pt x="-13274" y="530691"/>
                    <a:pt x="2483" y="382699"/>
                  </a:cubicBezTo>
                  <a:cubicBezTo>
                    <a:pt x="24147" y="179281"/>
                    <a:pt x="194888" y="15220"/>
                    <a:pt x="399649" y="1073"/>
                  </a:cubicBezTo>
                  <a:cubicBezTo>
                    <a:pt x="520404" y="-7280"/>
                    <a:pt x="635577" y="33356"/>
                    <a:pt x="723701" y="115497"/>
                  </a:cubicBezTo>
                  <a:cubicBezTo>
                    <a:pt x="810618" y="196505"/>
                    <a:pt x="860470" y="311040"/>
                    <a:pt x="860470" y="429723"/>
                  </a:cubicBezTo>
                  <a:cubicBezTo>
                    <a:pt x="860470" y="561683"/>
                    <a:pt x="800981" y="684454"/>
                    <a:pt x="697265" y="766552"/>
                  </a:cubicBezTo>
                  <a:cubicBezTo>
                    <a:pt x="665168" y="791957"/>
                    <a:pt x="646764" y="829558"/>
                    <a:pt x="646764" y="869711"/>
                  </a:cubicBezTo>
                  <a:lnTo>
                    <a:pt x="646764" y="1102389"/>
                  </a:lnTo>
                  <a:cubicBezTo>
                    <a:pt x="646764" y="1109310"/>
                    <a:pt x="641146" y="1114921"/>
                    <a:pt x="634217" y="1114921"/>
                  </a:cubicBezTo>
                  <a:close/>
                  <a:moveTo>
                    <a:pt x="238778" y="1089858"/>
                  </a:moveTo>
                  <a:lnTo>
                    <a:pt x="621669" y="1089858"/>
                  </a:lnTo>
                  <a:lnTo>
                    <a:pt x="621669" y="869711"/>
                  </a:lnTo>
                  <a:cubicBezTo>
                    <a:pt x="621669" y="821861"/>
                    <a:pt x="643541" y="777101"/>
                    <a:pt x="681679" y="746910"/>
                  </a:cubicBezTo>
                  <a:cubicBezTo>
                    <a:pt x="779355" y="669591"/>
                    <a:pt x="835376" y="553980"/>
                    <a:pt x="835376" y="429723"/>
                  </a:cubicBezTo>
                  <a:cubicBezTo>
                    <a:pt x="835376" y="317960"/>
                    <a:pt x="788434" y="210108"/>
                    <a:pt x="706577" y="133817"/>
                  </a:cubicBezTo>
                  <a:cubicBezTo>
                    <a:pt x="623605" y="56486"/>
                    <a:pt x="515312" y="18267"/>
                    <a:pt x="401377" y="26075"/>
                  </a:cubicBezTo>
                  <a:cubicBezTo>
                    <a:pt x="208587" y="39396"/>
                    <a:pt x="47832" y="193850"/>
                    <a:pt x="27443" y="385354"/>
                  </a:cubicBezTo>
                  <a:cubicBezTo>
                    <a:pt x="12598" y="524762"/>
                    <a:pt x="69018" y="659801"/>
                    <a:pt x="178364" y="746592"/>
                  </a:cubicBezTo>
                  <a:cubicBezTo>
                    <a:pt x="216759" y="777058"/>
                    <a:pt x="238778" y="821940"/>
                    <a:pt x="238778" y="869735"/>
                  </a:cubicBezTo>
                  <a:lnTo>
                    <a:pt x="238778" y="10898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 name="Google Shape;412;p26">
              <a:extLst>
                <a:ext uri="{FF2B5EF4-FFF2-40B4-BE49-F238E27FC236}">
                  <a16:creationId xmlns:a16="http://schemas.microsoft.com/office/drawing/2014/main" id="{C6DE7050-618B-4EDD-A20D-8C2BCFA1ED30}"/>
                </a:ext>
              </a:extLst>
            </p:cNvPr>
            <p:cNvSpPr/>
            <p:nvPr/>
          </p:nvSpPr>
          <p:spPr>
            <a:xfrm>
              <a:off x="11748561" y="7294378"/>
              <a:ext cx="317765" cy="97015"/>
            </a:xfrm>
            <a:custGeom>
              <a:avLst/>
              <a:gdLst/>
              <a:ahLst/>
              <a:cxnLst/>
              <a:rect l="l" t="t" r="r" b="b"/>
              <a:pathLst>
                <a:path w="317765" h="97015" extrusionOk="0">
                  <a:moveTo>
                    <a:pt x="158880" y="97016"/>
                  </a:moveTo>
                  <a:cubicBezTo>
                    <a:pt x="69788" y="97016"/>
                    <a:pt x="0" y="59904"/>
                    <a:pt x="0" y="12532"/>
                  </a:cubicBezTo>
                  <a:cubicBezTo>
                    <a:pt x="0" y="5611"/>
                    <a:pt x="5618" y="0"/>
                    <a:pt x="12547" y="0"/>
                  </a:cubicBezTo>
                  <a:cubicBezTo>
                    <a:pt x="19476" y="0"/>
                    <a:pt x="25094" y="5611"/>
                    <a:pt x="25094" y="12532"/>
                  </a:cubicBezTo>
                  <a:cubicBezTo>
                    <a:pt x="25094" y="40636"/>
                    <a:pt x="80037" y="71953"/>
                    <a:pt x="158880" y="71953"/>
                  </a:cubicBezTo>
                  <a:cubicBezTo>
                    <a:pt x="237722" y="71953"/>
                    <a:pt x="292672" y="40636"/>
                    <a:pt x="292672" y="12532"/>
                  </a:cubicBezTo>
                  <a:cubicBezTo>
                    <a:pt x="292672" y="5611"/>
                    <a:pt x="298290" y="0"/>
                    <a:pt x="305219" y="0"/>
                  </a:cubicBezTo>
                  <a:cubicBezTo>
                    <a:pt x="312148" y="0"/>
                    <a:pt x="317766" y="5611"/>
                    <a:pt x="317766" y="12532"/>
                  </a:cubicBezTo>
                  <a:cubicBezTo>
                    <a:pt x="317766" y="59904"/>
                    <a:pt x="247972" y="97016"/>
                    <a:pt x="158880" y="9701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1" name="Google Shape;413;p26">
              <a:extLst>
                <a:ext uri="{FF2B5EF4-FFF2-40B4-BE49-F238E27FC236}">
                  <a16:creationId xmlns:a16="http://schemas.microsoft.com/office/drawing/2014/main" id="{DE55E573-34AC-47B3-AEED-4F91750E5558}"/>
                </a:ext>
              </a:extLst>
            </p:cNvPr>
            <p:cNvSpPr/>
            <p:nvPr/>
          </p:nvSpPr>
          <p:spPr>
            <a:xfrm>
              <a:off x="11645390" y="7026774"/>
              <a:ext cx="530215" cy="60012"/>
            </a:xfrm>
            <a:custGeom>
              <a:avLst/>
              <a:gdLst/>
              <a:ahLst/>
              <a:cxnLst/>
              <a:rect l="l" t="t" r="r" b="b"/>
              <a:pathLst>
                <a:path w="530215" h="60012" extrusionOk="0">
                  <a:moveTo>
                    <a:pt x="12535" y="60013"/>
                  </a:moveTo>
                  <a:cubicBezTo>
                    <a:pt x="5998" y="60013"/>
                    <a:pt x="490" y="54959"/>
                    <a:pt x="30" y="48350"/>
                  </a:cubicBezTo>
                  <a:cubicBezTo>
                    <a:pt x="-447" y="41442"/>
                    <a:pt x="4766" y="35458"/>
                    <a:pt x="11677" y="34980"/>
                  </a:cubicBezTo>
                  <a:lnTo>
                    <a:pt x="516799" y="23"/>
                  </a:lnTo>
                  <a:cubicBezTo>
                    <a:pt x="523912" y="-387"/>
                    <a:pt x="529708" y="4759"/>
                    <a:pt x="530185" y="11655"/>
                  </a:cubicBezTo>
                  <a:cubicBezTo>
                    <a:pt x="530663" y="18563"/>
                    <a:pt x="525450" y="24548"/>
                    <a:pt x="518539" y="25025"/>
                  </a:cubicBezTo>
                  <a:lnTo>
                    <a:pt x="13417" y="59982"/>
                  </a:lnTo>
                  <a:cubicBezTo>
                    <a:pt x="13117" y="60001"/>
                    <a:pt x="12823" y="60013"/>
                    <a:pt x="12535" y="600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2" name="Google Shape;414;p26">
              <a:extLst>
                <a:ext uri="{FF2B5EF4-FFF2-40B4-BE49-F238E27FC236}">
                  <a16:creationId xmlns:a16="http://schemas.microsoft.com/office/drawing/2014/main" id="{50118DA2-DAEE-4413-A212-570FDC7E5B7F}"/>
                </a:ext>
              </a:extLst>
            </p:cNvPr>
            <p:cNvSpPr/>
            <p:nvPr/>
          </p:nvSpPr>
          <p:spPr>
            <a:xfrm>
              <a:off x="11645390" y="7106931"/>
              <a:ext cx="530215" cy="60008"/>
            </a:xfrm>
            <a:custGeom>
              <a:avLst/>
              <a:gdLst/>
              <a:ahLst/>
              <a:cxnLst/>
              <a:rect l="l" t="t" r="r" b="b"/>
              <a:pathLst>
                <a:path w="530215" h="60008" extrusionOk="0">
                  <a:moveTo>
                    <a:pt x="12535" y="60008"/>
                  </a:moveTo>
                  <a:cubicBezTo>
                    <a:pt x="5998" y="60008"/>
                    <a:pt x="490" y="54954"/>
                    <a:pt x="30" y="48345"/>
                  </a:cubicBezTo>
                  <a:cubicBezTo>
                    <a:pt x="-447" y="41437"/>
                    <a:pt x="4766" y="35453"/>
                    <a:pt x="11677" y="34975"/>
                  </a:cubicBezTo>
                  <a:lnTo>
                    <a:pt x="516799" y="18"/>
                  </a:lnTo>
                  <a:cubicBezTo>
                    <a:pt x="523912" y="-343"/>
                    <a:pt x="529708" y="4748"/>
                    <a:pt x="530185" y="11650"/>
                  </a:cubicBezTo>
                  <a:cubicBezTo>
                    <a:pt x="530663" y="18558"/>
                    <a:pt x="525450" y="24543"/>
                    <a:pt x="518539" y="25020"/>
                  </a:cubicBezTo>
                  <a:lnTo>
                    <a:pt x="13417" y="59977"/>
                  </a:lnTo>
                  <a:cubicBezTo>
                    <a:pt x="13117" y="59996"/>
                    <a:pt x="12823" y="60008"/>
                    <a:pt x="12535" y="6000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3" name="Google Shape;415;p26">
              <a:extLst>
                <a:ext uri="{FF2B5EF4-FFF2-40B4-BE49-F238E27FC236}">
                  <a16:creationId xmlns:a16="http://schemas.microsoft.com/office/drawing/2014/main" id="{E2D6D951-C183-4678-858C-792C0A2C321D}"/>
                </a:ext>
              </a:extLst>
            </p:cNvPr>
            <p:cNvSpPr/>
            <p:nvPr/>
          </p:nvSpPr>
          <p:spPr>
            <a:xfrm>
              <a:off x="11645390" y="7187072"/>
              <a:ext cx="530215" cy="60024"/>
            </a:xfrm>
            <a:custGeom>
              <a:avLst/>
              <a:gdLst/>
              <a:ahLst/>
              <a:cxnLst/>
              <a:rect l="l" t="t" r="r" b="b"/>
              <a:pathLst>
                <a:path w="530215" h="60024" extrusionOk="0">
                  <a:moveTo>
                    <a:pt x="12535" y="60024"/>
                  </a:moveTo>
                  <a:cubicBezTo>
                    <a:pt x="5998" y="60024"/>
                    <a:pt x="490" y="54970"/>
                    <a:pt x="30" y="48362"/>
                  </a:cubicBezTo>
                  <a:cubicBezTo>
                    <a:pt x="-447" y="41453"/>
                    <a:pt x="4766" y="35469"/>
                    <a:pt x="11677" y="34992"/>
                  </a:cubicBezTo>
                  <a:lnTo>
                    <a:pt x="516799" y="28"/>
                  </a:lnTo>
                  <a:cubicBezTo>
                    <a:pt x="523912" y="-431"/>
                    <a:pt x="529708" y="4764"/>
                    <a:pt x="530185" y="11660"/>
                  </a:cubicBezTo>
                  <a:cubicBezTo>
                    <a:pt x="530663" y="18569"/>
                    <a:pt x="525450" y="24553"/>
                    <a:pt x="518539" y="25030"/>
                  </a:cubicBezTo>
                  <a:lnTo>
                    <a:pt x="13417" y="59994"/>
                  </a:lnTo>
                  <a:cubicBezTo>
                    <a:pt x="13117" y="60012"/>
                    <a:pt x="12823" y="60024"/>
                    <a:pt x="12535" y="6002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54" name="Google Shape;409;p26">
            <a:extLst>
              <a:ext uri="{FF2B5EF4-FFF2-40B4-BE49-F238E27FC236}">
                <a16:creationId xmlns:a16="http://schemas.microsoft.com/office/drawing/2014/main" id="{E130D81C-1EE1-45DB-8C5C-6D8FF8277017}"/>
              </a:ext>
            </a:extLst>
          </p:cNvPr>
          <p:cNvGrpSpPr/>
          <p:nvPr/>
        </p:nvGrpSpPr>
        <p:grpSpPr>
          <a:xfrm>
            <a:off x="5353298" y="1116033"/>
            <a:ext cx="436924" cy="598484"/>
            <a:chOff x="11466894" y="6194425"/>
            <a:chExt cx="873847" cy="1196968"/>
          </a:xfrm>
        </p:grpSpPr>
        <p:sp>
          <p:nvSpPr>
            <p:cNvPr id="55" name="Google Shape;410;p26">
              <a:extLst>
                <a:ext uri="{FF2B5EF4-FFF2-40B4-BE49-F238E27FC236}">
                  <a16:creationId xmlns:a16="http://schemas.microsoft.com/office/drawing/2014/main" id="{46FA3D74-A1F5-479C-9EA8-0EC7C86DBCAB}"/>
                </a:ext>
              </a:extLst>
            </p:cNvPr>
            <p:cNvSpPr/>
            <p:nvPr/>
          </p:nvSpPr>
          <p:spPr>
            <a:xfrm>
              <a:off x="11466894" y="6194425"/>
              <a:ext cx="725307" cy="724405"/>
            </a:xfrm>
            <a:custGeom>
              <a:avLst/>
              <a:gdLst/>
              <a:ahLst/>
              <a:cxnLst/>
              <a:rect l="l" t="t" r="r" b="b"/>
              <a:pathLst>
                <a:path w="725307" h="724405" extrusionOk="0">
                  <a:moveTo>
                    <a:pt x="725307" y="362203"/>
                  </a:moveTo>
                  <a:cubicBezTo>
                    <a:pt x="725307" y="562242"/>
                    <a:pt x="562942" y="724406"/>
                    <a:pt x="362654" y="724406"/>
                  </a:cubicBezTo>
                  <a:cubicBezTo>
                    <a:pt x="162366" y="724406"/>
                    <a:pt x="0" y="562242"/>
                    <a:pt x="0" y="362203"/>
                  </a:cubicBezTo>
                  <a:cubicBezTo>
                    <a:pt x="0" y="162164"/>
                    <a:pt x="162366" y="0"/>
                    <a:pt x="362654" y="0"/>
                  </a:cubicBezTo>
                  <a:cubicBezTo>
                    <a:pt x="562942" y="0"/>
                    <a:pt x="725307" y="162164"/>
                    <a:pt x="725307" y="36220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6" name="Google Shape;411;p26">
              <a:extLst>
                <a:ext uri="{FF2B5EF4-FFF2-40B4-BE49-F238E27FC236}">
                  <a16:creationId xmlns:a16="http://schemas.microsoft.com/office/drawing/2014/main" id="{FD66598C-17AE-4A8B-AAB3-CABC0F9716BB}"/>
                </a:ext>
              </a:extLst>
            </p:cNvPr>
            <p:cNvSpPr/>
            <p:nvPr/>
          </p:nvSpPr>
          <p:spPr>
            <a:xfrm>
              <a:off x="11480271" y="6204520"/>
              <a:ext cx="860470" cy="1114920"/>
            </a:xfrm>
            <a:custGeom>
              <a:avLst/>
              <a:gdLst/>
              <a:ahLst/>
              <a:cxnLst/>
              <a:rect l="l" t="t" r="r" b="b"/>
              <a:pathLst>
                <a:path w="860470" h="1114920" extrusionOk="0">
                  <a:moveTo>
                    <a:pt x="634217" y="1114921"/>
                  </a:moveTo>
                  <a:lnTo>
                    <a:pt x="226231" y="1114921"/>
                  </a:lnTo>
                  <a:cubicBezTo>
                    <a:pt x="219302" y="1114921"/>
                    <a:pt x="213684" y="1109310"/>
                    <a:pt x="213684" y="1102389"/>
                  </a:cubicBezTo>
                  <a:lnTo>
                    <a:pt x="213684" y="869735"/>
                  </a:lnTo>
                  <a:cubicBezTo>
                    <a:pt x="213684" y="829632"/>
                    <a:pt x="195120" y="791896"/>
                    <a:pt x="162754" y="766209"/>
                  </a:cubicBezTo>
                  <a:cubicBezTo>
                    <a:pt x="46643" y="674058"/>
                    <a:pt x="-13274" y="530691"/>
                    <a:pt x="2483" y="382699"/>
                  </a:cubicBezTo>
                  <a:cubicBezTo>
                    <a:pt x="24147" y="179281"/>
                    <a:pt x="194888" y="15220"/>
                    <a:pt x="399649" y="1073"/>
                  </a:cubicBezTo>
                  <a:cubicBezTo>
                    <a:pt x="520404" y="-7280"/>
                    <a:pt x="635577" y="33356"/>
                    <a:pt x="723701" y="115497"/>
                  </a:cubicBezTo>
                  <a:cubicBezTo>
                    <a:pt x="810618" y="196505"/>
                    <a:pt x="860470" y="311040"/>
                    <a:pt x="860470" y="429723"/>
                  </a:cubicBezTo>
                  <a:cubicBezTo>
                    <a:pt x="860470" y="561683"/>
                    <a:pt x="800981" y="684454"/>
                    <a:pt x="697265" y="766552"/>
                  </a:cubicBezTo>
                  <a:cubicBezTo>
                    <a:pt x="665168" y="791957"/>
                    <a:pt x="646764" y="829558"/>
                    <a:pt x="646764" y="869711"/>
                  </a:cubicBezTo>
                  <a:lnTo>
                    <a:pt x="646764" y="1102389"/>
                  </a:lnTo>
                  <a:cubicBezTo>
                    <a:pt x="646764" y="1109310"/>
                    <a:pt x="641146" y="1114921"/>
                    <a:pt x="634217" y="1114921"/>
                  </a:cubicBezTo>
                  <a:close/>
                  <a:moveTo>
                    <a:pt x="238778" y="1089858"/>
                  </a:moveTo>
                  <a:lnTo>
                    <a:pt x="621669" y="1089858"/>
                  </a:lnTo>
                  <a:lnTo>
                    <a:pt x="621669" y="869711"/>
                  </a:lnTo>
                  <a:cubicBezTo>
                    <a:pt x="621669" y="821861"/>
                    <a:pt x="643541" y="777101"/>
                    <a:pt x="681679" y="746910"/>
                  </a:cubicBezTo>
                  <a:cubicBezTo>
                    <a:pt x="779355" y="669591"/>
                    <a:pt x="835376" y="553980"/>
                    <a:pt x="835376" y="429723"/>
                  </a:cubicBezTo>
                  <a:cubicBezTo>
                    <a:pt x="835376" y="317960"/>
                    <a:pt x="788434" y="210108"/>
                    <a:pt x="706577" y="133817"/>
                  </a:cubicBezTo>
                  <a:cubicBezTo>
                    <a:pt x="623605" y="56486"/>
                    <a:pt x="515312" y="18267"/>
                    <a:pt x="401377" y="26075"/>
                  </a:cubicBezTo>
                  <a:cubicBezTo>
                    <a:pt x="208587" y="39396"/>
                    <a:pt x="47832" y="193850"/>
                    <a:pt x="27443" y="385354"/>
                  </a:cubicBezTo>
                  <a:cubicBezTo>
                    <a:pt x="12598" y="524762"/>
                    <a:pt x="69018" y="659801"/>
                    <a:pt x="178364" y="746592"/>
                  </a:cubicBezTo>
                  <a:cubicBezTo>
                    <a:pt x="216759" y="777058"/>
                    <a:pt x="238778" y="821940"/>
                    <a:pt x="238778" y="869735"/>
                  </a:cubicBezTo>
                  <a:lnTo>
                    <a:pt x="238778" y="10898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7" name="Google Shape;412;p26">
              <a:extLst>
                <a:ext uri="{FF2B5EF4-FFF2-40B4-BE49-F238E27FC236}">
                  <a16:creationId xmlns:a16="http://schemas.microsoft.com/office/drawing/2014/main" id="{2AC8E5B4-D1BE-4E2B-9A60-8DEFC647D9FF}"/>
                </a:ext>
              </a:extLst>
            </p:cNvPr>
            <p:cNvSpPr/>
            <p:nvPr/>
          </p:nvSpPr>
          <p:spPr>
            <a:xfrm>
              <a:off x="11748561" y="7294378"/>
              <a:ext cx="317765" cy="97015"/>
            </a:xfrm>
            <a:custGeom>
              <a:avLst/>
              <a:gdLst/>
              <a:ahLst/>
              <a:cxnLst/>
              <a:rect l="l" t="t" r="r" b="b"/>
              <a:pathLst>
                <a:path w="317765" h="97015" extrusionOk="0">
                  <a:moveTo>
                    <a:pt x="158880" y="97016"/>
                  </a:moveTo>
                  <a:cubicBezTo>
                    <a:pt x="69788" y="97016"/>
                    <a:pt x="0" y="59904"/>
                    <a:pt x="0" y="12532"/>
                  </a:cubicBezTo>
                  <a:cubicBezTo>
                    <a:pt x="0" y="5611"/>
                    <a:pt x="5618" y="0"/>
                    <a:pt x="12547" y="0"/>
                  </a:cubicBezTo>
                  <a:cubicBezTo>
                    <a:pt x="19476" y="0"/>
                    <a:pt x="25094" y="5611"/>
                    <a:pt x="25094" y="12532"/>
                  </a:cubicBezTo>
                  <a:cubicBezTo>
                    <a:pt x="25094" y="40636"/>
                    <a:pt x="80037" y="71953"/>
                    <a:pt x="158880" y="71953"/>
                  </a:cubicBezTo>
                  <a:cubicBezTo>
                    <a:pt x="237722" y="71953"/>
                    <a:pt x="292672" y="40636"/>
                    <a:pt x="292672" y="12532"/>
                  </a:cubicBezTo>
                  <a:cubicBezTo>
                    <a:pt x="292672" y="5611"/>
                    <a:pt x="298290" y="0"/>
                    <a:pt x="305219" y="0"/>
                  </a:cubicBezTo>
                  <a:cubicBezTo>
                    <a:pt x="312148" y="0"/>
                    <a:pt x="317766" y="5611"/>
                    <a:pt x="317766" y="12532"/>
                  </a:cubicBezTo>
                  <a:cubicBezTo>
                    <a:pt x="317766" y="59904"/>
                    <a:pt x="247972" y="97016"/>
                    <a:pt x="158880" y="9701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 name="Google Shape;413;p26">
              <a:extLst>
                <a:ext uri="{FF2B5EF4-FFF2-40B4-BE49-F238E27FC236}">
                  <a16:creationId xmlns:a16="http://schemas.microsoft.com/office/drawing/2014/main" id="{702FAF74-D620-4279-B113-1759B889BB25}"/>
                </a:ext>
              </a:extLst>
            </p:cNvPr>
            <p:cNvSpPr/>
            <p:nvPr/>
          </p:nvSpPr>
          <p:spPr>
            <a:xfrm>
              <a:off x="11645390" y="7026774"/>
              <a:ext cx="530215" cy="60012"/>
            </a:xfrm>
            <a:custGeom>
              <a:avLst/>
              <a:gdLst/>
              <a:ahLst/>
              <a:cxnLst/>
              <a:rect l="l" t="t" r="r" b="b"/>
              <a:pathLst>
                <a:path w="530215" h="60012" extrusionOk="0">
                  <a:moveTo>
                    <a:pt x="12535" y="60013"/>
                  </a:moveTo>
                  <a:cubicBezTo>
                    <a:pt x="5998" y="60013"/>
                    <a:pt x="490" y="54959"/>
                    <a:pt x="30" y="48350"/>
                  </a:cubicBezTo>
                  <a:cubicBezTo>
                    <a:pt x="-447" y="41442"/>
                    <a:pt x="4766" y="35458"/>
                    <a:pt x="11677" y="34980"/>
                  </a:cubicBezTo>
                  <a:lnTo>
                    <a:pt x="516799" y="23"/>
                  </a:lnTo>
                  <a:cubicBezTo>
                    <a:pt x="523912" y="-387"/>
                    <a:pt x="529708" y="4759"/>
                    <a:pt x="530185" y="11655"/>
                  </a:cubicBezTo>
                  <a:cubicBezTo>
                    <a:pt x="530663" y="18563"/>
                    <a:pt x="525450" y="24548"/>
                    <a:pt x="518539" y="25025"/>
                  </a:cubicBezTo>
                  <a:lnTo>
                    <a:pt x="13417" y="59982"/>
                  </a:lnTo>
                  <a:cubicBezTo>
                    <a:pt x="13117" y="60001"/>
                    <a:pt x="12823" y="60013"/>
                    <a:pt x="12535" y="600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 name="Google Shape;414;p26">
              <a:extLst>
                <a:ext uri="{FF2B5EF4-FFF2-40B4-BE49-F238E27FC236}">
                  <a16:creationId xmlns:a16="http://schemas.microsoft.com/office/drawing/2014/main" id="{F6EABDD0-0DB0-421B-83D4-815A8CC8B560}"/>
                </a:ext>
              </a:extLst>
            </p:cNvPr>
            <p:cNvSpPr/>
            <p:nvPr/>
          </p:nvSpPr>
          <p:spPr>
            <a:xfrm>
              <a:off x="11645390" y="7106931"/>
              <a:ext cx="530215" cy="60008"/>
            </a:xfrm>
            <a:custGeom>
              <a:avLst/>
              <a:gdLst/>
              <a:ahLst/>
              <a:cxnLst/>
              <a:rect l="l" t="t" r="r" b="b"/>
              <a:pathLst>
                <a:path w="530215" h="60008" extrusionOk="0">
                  <a:moveTo>
                    <a:pt x="12535" y="60008"/>
                  </a:moveTo>
                  <a:cubicBezTo>
                    <a:pt x="5998" y="60008"/>
                    <a:pt x="490" y="54954"/>
                    <a:pt x="30" y="48345"/>
                  </a:cubicBezTo>
                  <a:cubicBezTo>
                    <a:pt x="-447" y="41437"/>
                    <a:pt x="4766" y="35453"/>
                    <a:pt x="11677" y="34975"/>
                  </a:cubicBezTo>
                  <a:lnTo>
                    <a:pt x="516799" y="18"/>
                  </a:lnTo>
                  <a:cubicBezTo>
                    <a:pt x="523912" y="-343"/>
                    <a:pt x="529708" y="4748"/>
                    <a:pt x="530185" y="11650"/>
                  </a:cubicBezTo>
                  <a:cubicBezTo>
                    <a:pt x="530663" y="18558"/>
                    <a:pt x="525450" y="24543"/>
                    <a:pt x="518539" y="25020"/>
                  </a:cubicBezTo>
                  <a:lnTo>
                    <a:pt x="13417" y="59977"/>
                  </a:lnTo>
                  <a:cubicBezTo>
                    <a:pt x="13117" y="59996"/>
                    <a:pt x="12823" y="60008"/>
                    <a:pt x="12535" y="6000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 name="Google Shape;415;p26">
              <a:extLst>
                <a:ext uri="{FF2B5EF4-FFF2-40B4-BE49-F238E27FC236}">
                  <a16:creationId xmlns:a16="http://schemas.microsoft.com/office/drawing/2014/main" id="{4EEDA07C-D718-4AA4-BD17-2014D2996E3F}"/>
                </a:ext>
              </a:extLst>
            </p:cNvPr>
            <p:cNvSpPr/>
            <p:nvPr/>
          </p:nvSpPr>
          <p:spPr>
            <a:xfrm>
              <a:off x="11645390" y="7187072"/>
              <a:ext cx="530215" cy="60024"/>
            </a:xfrm>
            <a:custGeom>
              <a:avLst/>
              <a:gdLst/>
              <a:ahLst/>
              <a:cxnLst/>
              <a:rect l="l" t="t" r="r" b="b"/>
              <a:pathLst>
                <a:path w="530215" h="60024" extrusionOk="0">
                  <a:moveTo>
                    <a:pt x="12535" y="60024"/>
                  </a:moveTo>
                  <a:cubicBezTo>
                    <a:pt x="5998" y="60024"/>
                    <a:pt x="490" y="54970"/>
                    <a:pt x="30" y="48362"/>
                  </a:cubicBezTo>
                  <a:cubicBezTo>
                    <a:pt x="-447" y="41453"/>
                    <a:pt x="4766" y="35469"/>
                    <a:pt x="11677" y="34992"/>
                  </a:cubicBezTo>
                  <a:lnTo>
                    <a:pt x="516799" y="28"/>
                  </a:lnTo>
                  <a:cubicBezTo>
                    <a:pt x="523912" y="-431"/>
                    <a:pt x="529708" y="4764"/>
                    <a:pt x="530185" y="11660"/>
                  </a:cubicBezTo>
                  <a:cubicBezTo>
                    <a:pt x="530663" y="18569"/>
                    <a:pt x="525450" y="24553"/>
                    <a:pt x="518539" y="25030"/>
                  </a:cubicBezTo>
                  <a:lnTo>
                    <a:pt x="13417" y="59994"/>
                  </a:lnTo>
                  <a:cubicBezTo>
                    <a:pt x="13117" y="60012"/>
                    <a:pt x="12823" y="60024"/>
                    <a:pt x="12535" y="6002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61" name="Google Shape;409;p26">
            <a:extLst>
              <a:ext uri="{FF2B5EF4-FFF2-40B4-BE49-F238E27FC236}">
                <a16:creationId xmlns:a16="http://schemas.microsoft.com/office/drawing/2014/main" id="{BD2205A2-70D1-4199-B7EF-6F695703759B}"/>
              </a:ext>
            </a:extLst>
          </p:cNvPr>
          <p:cNvGrpSpPr/>
          <p:nvPr/>
        </p:nvGrpSpPr>
        <p:grpSpPr>
          <a:xfrm>
            <a:off x="5569636" y="1262972"/>
            <a:ext cx="436924" cy="598484"/>
            <a:chOff x="11466894" y="6194425"/>
            <a:chExt cx="873847" cy="1196968"/>
          </a:xfrm>
        </p:grpSpPr>
        <p:sp>
          <p:nvSpPr>
            <p:cNvPr id="62" name="Google Shape;410;p26">
              <a:extLst>
                <a:ext uri="{FF2B5EF4-FFF2-40B4-BE49-F238E27FC236}">
                  <a16:creationId xmlns:a16="http://schemas.microsoft.com/office/drawing/2014/main" id="{DCB3A3A2-E79A-4228-857E-7CAD70B57ECC}"/>
                </a:ext>
              </a:extLst>
            </p:cNvPr>
            <p:cNvSpPr/>
            <p:nvPr/>
          </p:nvSpPr>
          <p:spPr>
            <a:xfrm>
              <a:off x="11466894" y="6194425"/>
              <a:ext cx="725307" cy="724405"/>
            </a:xfrm>
            <a:custGeom>
              <a:avLst/>
              <a:gdLst/>
              <a:ahLst/>
              <a:cxnLst/>
              <a:rect l="l" t="t" r="r" b="b"/>
              <a:pathLst>
                <a:path w="725307" h="724405" extrusionOk="0">
                  <a:moveTo>
                    <a:pt x="725307" y="362203"/>
                  </a:moveTo>
                  <a:cubicBezTo>
                    <a:pt x="725307" y="562242"/>
                    <a:pt x="562942" y="724406"/>
                    <a:pt x="362654" y="724406"/>
                  </a:cubicBezTo>
                  <a:cubicBezTo>
                    <a:pt x="162366" y="724406"/>
                    <a:pt x="0" y="562242"/>
                    <a:pt x="0" y="362203"/>
                  </a:cubicBezTo>
                  <a:cubicBezTo>
                    <a:pt x="0" y="162164"/>
                    <a:pt x="162366" y="0"/>
                    <a:pt x="362654" y="0"/>
                  </a:cubicBezTo>
                  <a:cubicBezTo>
                    <a:pt x="562942" y="0"/>
                    <a:pt x="725307" y="162164"/>
                    <a:pt x="725307" y="362203"/>
                  </a:cubicBezTo>
                  <a:close/>
                </a:path>
              </a:pathLst>
            </a:custGeom>
            <a:solidFill>
              <a:schemeClr val="accen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 name="Google Shape;411;p26">
              <a:extLst>
                <a:ext uri="{FF2B5EF4-FFF2-40B4-BE49-F238E27FC236}">
                  <a16:creationId xmlns:a16="http://schemas.microsoft.com/office/drawing/2014/main" id="{F3777C22-5F62-4D15-9070-013BCA81E66D}"/>
                </a:ext>
              </a:extLst>
            </p:cNvPr>
            <p:cNvSpPr/>
            <p:nvPr/>
          </p:nvSpPr>
          <p:spPr>
            <a:xfrm>
              <a:off x="11480271" y="6204520"/>
              <a:ext cx="860470" cy="1114920"/>
            </a:xfrm>
            <a:custGeom>
              <a:avLst/>
              <a:gdLst/>
              <a:ahLst/>
              <a:cxnLst/>
              <a:rect l="l" t="t" r="r" b="b"/>
              <a:pathLst>
                <a:path w="860470" h="1114920" extrusionOk="0">
                  <a:moveTo>
                    <a:pt x="634217" y="1114921"/>
                  </a:moveTo>
                  <a:lnTo>
                    <a:pt x="226231" y="1114921"/>
                  </a:lnTo>
                  <a:cubicBezTo>
                    <a:pt x="219302" y="1114921"/>
                    <a:pt x="213684" y="1109310"/>
                    <a:pt x="213684" y="1102389"/>
                  </a:cubicBezTo>
                  <a:lnTo>
                    <a:pt x="213684" y="869735"/>
                  </a:lnTo>
                  <a:cubicBezTo>
                    <a:pt x="213684" y="829632"/>
                    <a:pt x="195120" y="791896"/>
                    <a:pt x="162754" y="766209"/>
                  </a:cubicBezTo>
                  <a:cubicBezTo>
                    <a:pt x="46643" y="674058"/>
                    <a:pt x="-13274" y="530691"/>
                    <a:pt x="2483" y="382699"/>
                  </a:cubicBezTo>
                  <a:cubicBezTo>
                    <a:pt x="24147" y="179281"/>
                    <a:pt x="194888" y="15220"/>
                    <a:pt x="399649" y="1073"/>
                  </a:cubicBezTo>
                  <a:cubicBezTo>
                    <a:pt x="520404" y="-7280"/>
                    <a:pt x="635577" y="33356"/>
                    <a:pt x="723701" y="115497"/>
                  </a:cubicBezTo>
                  <a:cubicBezTo>
                    <a:pt x="810618" y="196505"/>
                    <a:pt x="860470" y="311040"/>
                    <a:pt x="860470" y="429723"/>
                  </a:cubicBezTo>
                  <a:cubicBezTo>
                    <a:pt x="860470" y="561683"/>
                    <a:pt x="800981" y="684454"/>
                    <a:pt x="697265" y="766552"/>
                  </a:cubicBezTo>
                  <a:cubicBezTo>
                    <a:pt x="665168" y="791957"/>
                    <a:pt x="646764" y="829558"/>
                    <a:pt x="646764" y="869711"/>
                  </a:cubicBezTo>
                  <a:lnTo>
                    <a:pt x="646764" y="1102389"/>
                  </a:lnTo>
                  <a:cubicBezTo>
                    <a:pt x="646764" y="1109310"/>
                    <a:pt x="641146" y="1114921"/>
                    <a:pt x="634217" y="1114921"/>
                  </a:cubicBezTo>
                  <a:close/>
                  <a:moveTo>
                    <a:pt x="238778" y="1089858"/>
                  </a:moveTo>
                  <a:lnTo>
                    <a:pt x="621669" y="1089858"/>
                  </a:lnTo>
                  <a:lnTo>
                    <a:pt x="621669" y="869711"/>
                  </a:lnTo>
                  <a:cubicBezTo>
                    <a:pt x="621669" y="821861"/>
                    <a:pt x="643541" y="777101"/>
                    <a:pt x="681679" y="746910"/>
                  </a:cubicBezTo>
                  <a:cubicBezTo>
                    <a:pt x="779355" y="669591"/>
                    <a:pt x="835376" y="553980"/>
                    <a:pt x="835376" y="429723"/>
                  </a:cubicBezTo>
                  <a:cubicBezTo>
                    <a:pt x="835376" y="317960"/>
                    <a:pt x="788434" y="210108"/>
                    <a:pt x="706577" y="133817"/>
                  </a:cubicBezTo>
                  <a:cubicBezTo>
                    <a:pt x="623605" y="56486"/>
                    <a:pt x="515312" y="18267"/>
                    <a:pt x="401377" y="26075"/>
                  </a:cubicBezTo>
                  <a:cubicBezTo>
                    <a:pt x="208587" y="39396"/>
                    <a:pt x="47832" y="193850"/>
                    <a:pt x="27443" y="385354"/>
                  </a:cubicBezTo>
                  <a:cubicBezTo>
                    <a:pt x="12598" y="524762"/>
                    <a:pt x="69018" y="659801"/>
                    <a:pt x="178364" y="746592"/>
                  </a:cubicBezTo>
                  <a:cubicBezTo>
                    <a:pt x="216759" y="777058"/>
                    <a:pt x="238778" y="821940"/>
                    <a:pt x="238778" y="869735"/>
                  </a:cubicBezTo>
                  <a:lnTo>
                    <a:pt x="238778" y="1089858"/>
                  </a:ln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 name="Google Shape;412;p26">
              <a:extLst>
                <a:ext uri="{FF2B5EF4-FFF2-40B4-BE49-F238E27FC236}">
                  <a16:creationId xmlns:a16="http://schemas.microsoft.com/office/drawing/2014/main" id="{70744458-0049-4A9B-9D3F-A3F26DD0C282}"/>
                </a:ext>
              </a:extLst>
            </p:cNvPr>
            <p:cNvSpPr/>
            <p:nvPr/>
          </p:nvSpPr>
          <p:spPr>
            <a:xfrm>
              <a:off x="11748561" y="7294378"/>
              <a:ext cx="317765" cy="97015"/>
            </a:xfrm>
            <a:custGeom>
              <a:avLst/>
              <a:gdLst/>
              <a:ahLst/>
              <a:cxnLst/>
              <a:rect l="l" t="t" r="r" b="b"/>
              <a:pathLst>
                <a:path w="317765" h="97015" extrusionOk="0">
                  <a:moveTo>
                    <a:pt x="158880" y="97016"/>
                  </a:moveTo>
                  <a:cubicBezTo>
                    <a:pt x="69788" y="97016"/>
                    <a:pt x="0" y="59904"/>
                    <a:pt x="0" y="12532"/>
                  </a:cubicBezTo>
                  <a:cubicBezTo>
                    <a:pt x="0" y="5611"/>
                    <a:pt x="5618" y="0"/>
                    <a:pt x="12547" y="0"/>
                  </a:cubicBezTo>
                  <a:cubicBezTo>
                    <a:pt x="19476" y="0"/>
                    <a:pt x="25094" y="5611"/>
                    <a:pt x="25094" y="12532"/>
                  </a:cubicBezTo>
                  <a:cubicBezTo>
                    <a:pt x="25094" y="40636"/>
                    <a:pt x="80037" y="71953"/>
                    <a:pt x="158880" y="71953"/>
                  </a:cubicBezTo>
                  <a:cubicBezTo>
                    <a:pt x="237722" y="71953"/>
                    <a:pt x="292672" y="40636"/>
                    <a:pt x="292672" y="12532"/>
                  </a:cubicBezTo>
                  <a:cubicBezTo>
                    <a:pt x="292672" y="5611"/>
                    <a:pt x="298290" y="0"/>
                    <a:pt x="305219" y="0"/>
                  </a:cubicBezTo>
                  <a:cubicBezTo>
                    <a:pt x="312148" y="0"/>
                    <a:pt x="317766" y="5611"/>
                    <a:pt x="317766" y="12532"/>
                  </a:cubicBezTo>
                  <a:cubicBezTo>
                    <a:pt x="317766" y="59904"/>
                    <a:pt x="247972" y="97016"/>
                    <a:pt x="158880" y="97016"/>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 name="Google Shape;413;p26">
              <a:extLst>
                <a:ext uri="{FF2B5EF4-FFF2-40B4-BE49-F238E27FC236}">
                  <a16:creationId xmlns:a16="http://schemas.microsoft.com/office/drawing/2014/main" id="{12D9CC92-BA97-4577-9411-06EE3297775D}"/>
                </a:ext>
              </a:extLst>
            </p:cNvPr>
            <p:cNvSpPr/>
            <p:nvPr/>
          </p:nvSpPr>
          <p:spPr>
            <a:xfrm>
              <a:off x="11645390" y="7026774"/>
              <a:ext cx="530215" cy="60012"/>
            </a:xfrm>
            <a:custGeom>
              <a:avLst/>
              <a:gdLst/>
              <a:ahLst/>
              <a:cxnLst/>
              <a:rect l="l" t="t" r="r" b="b"/>
              <a:pathLst>
                <a:path w="530215" h="60012" extrusionOk="0">
                  <a:moveTo>
                    <a:pt x="12535" y="60013"/>
                  </a:moveTo>
                  <a:cubicBezTo>
                    <a:pt x="5998" y="60013"/>
                    <a:pt x="490" y="54959"/>
                    <a:pt x="30" y="48350"/>
                  </a:cubicBezTo>
                  <a:cubicBezTo>
                    <a:pt x="-447" y="41442"/>
                    <a:pt x="4766" y="35458"/>
                    <a:pt x="11677" y="34980"/>
                  </a:cubicBezTo>
                  <a:lnTo>
                    <a:pt x="516799" y="23"/>
                  </a:lnTo>
                  <a:cubicBezTo>
                    <a:pt x="523912" y="-387"/>
                    <a:pt x="529708" y="4759"/>
                    <a:pt x="530185" y="11655"/>
                  </a:cubicBezTo>
                  <a:cubicBezTo>
                    <a:pt x="530663" y="18563"/>
                    <a:pt x="525450" y="24548"/>
                    <a:pt x="518539" y="25025"/>
                  </a:cubicBezTo>
                  <a:lnTo>
                    <a:pt x="13417" y="59982"/>
                  </a:lnTo>
                  <a:cubicBezTo>
                    <a:pt x="13117" y="60001"/>
                    <a:pt x="12823" y="60013"/>
                    <a:pt x="12535" y="60013"/>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 name="Google Shape;414;p26">
              <a:extLst>
                <a:ext uri="{FF2B5EF4-FFF2-40B4-BE49-F238E27FC236}">
                  <a16:creationId xmlns:a16="http://schemas.microsoft.com/office/drawing/2014/main" id="{E23B6425-AA47-484F-9569-D11680BA1468}"/>
                </a:ext>
              </a:extLst>
            </p:cNvPr>
            <p:cNvSpPr/>
            <p:nvPr/>
          </p:nvSpPr>
          <p:spPr>
            <a:xfrm>
              <a:off x="11645390" y="7106931"/>
              <a:ext cx="530215" cy="60008"/>
            </a:xfrm>
            <a:custGeom>
              <a:avLst/>
              <a:gdLst/>
              <a:ahLst/>
              <a:cxnLst/>
              <a:rect l="l" t="t" r="r" b="b"/>
              <a:pathLst>
                <a:path w="530215" h="60008" extrusionOk="0">
                  <a:moveTo>
                    <a:pt x="12535" y="60008"/>
                  </a:moveTo>
                  <a:cubicBezTo>
                    <a:pt x="5998" y="60008"/>
                    <a:pt x="490" y="54954"/>
                    <a:pt x="30" y="48345"/>
                  </a:cubicBezTo>
                  <a:cubicBezTo>
                    <a:pt x="-447" y="41437"/>
                    <a:pt x="4766" y="35453"/>
                    <a:pt x="11677" y="34975"/>
                  </a:cubicBezTo>
                  <a:lnTo>
                    <a:pt x="516799" y="18"/>
                  </a:lnTo>
                  <a:cubicBezTo>
                    <a:pt x="523912" y="-343"/>
                    <a:pt x="529708" y="4748"/>
                    <a:pt x="530185" y="11650"/>
                  </a:cubicBezTo>
                  <a:cubicBezTo>
                    <a:pt x="530663" y="18558"/>
                    <a:pt x="525450" y="24543"/>
                    <a:pt x="518539" y="25020"/>
                  </a:cubicBezTo>
                  <a:lnTo>
                    <a:pt x="13417" y="59977"/>
                  </a:lnTo>
                  <a:cubicBezTo>
                    <a:pt x="13117" y="59996"/>
                    <a:pt x="12823" y="60008"/>
                    <a:pt x="12535" y="60008"/>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7" name="Google Shape;415;p26">
              <a:extLst>
                <a:ext uri="{FF2B5EF4-FFF2-40B4-BE49-F238E27FC236}">
                  <a16:creationId xmlns:a16="http://schemas.microsoft.com/office/drawing/2014/main" id="{82B5203D-4A91-44A7-AF20-0440BDB3A5E0}"/>
                </a:ext>
              </a:extLst>
            </p:cNvPr>
            <p:cNvSpPr/>
            <p:nvPr/>
          </p:nvSpPr>
          <p:spPr>
            <a:xfrm>
              <a:off x="11645390" y="7187072"/>
              <a:ext cx="530215" cy="60024"/>
            </a:xfrm>
            <a:custGeom>
              <a:avLst/>
              <a:gdLst/>
              <a:ahLst/>
              <a:cxnLst/>
              <a:rect l="l" t="t" r="r" b="b"/>
              <a:pathLst>
                <a:path w="530215" h="60024" extrusionOk="0">
                  <a:moveTo>
                    <a:pt x="12535" y="60024"/>
                  </a:moveTo>
                  <a:cubicBezTo>
                    <a:pt x="5998" y="60024"/>
                    <a:pt x="490" y="54970"/>
                    <a:pt x="30" y="48362"/>
                  </a:cubicBezTo>
                  <a:cubicBezTo>
                    <a:pt x="-447" y="41453"/>
                    <a:pt x="4766" y="35469"/>
                    <a:pt x="11677" y="34992"/>
                  </a:cubicBezTo>
                  <a:lnTo>
                    <a:pt x="516799" y="28"/>
                  </a:lnTo>
                  <a:cubicBezTo>
                    <a:pt x="523912" y="-431"/>
                    <a:pt x="529708" y="4764"/>
                    <a:pt x="530185" y="11660"/>
                  </a:cubicBezTo>
                  <a:cubicBezTo>
                    <a:pt x="530663" y="18569"/>
                    <a:pt x="525450" y="24553"/>
                    <a:pt x="518539" y="25030"/>
                  </a:cubicBezTo>
                  <a:lnTo>
                    <a:pt x="13417" y="59994"/>
                  </a:lnTo>
                  <a:cubicBezTo>
                    <a:pt x="13117" y="60012"/>
                    <a:pt x="12823" y="60024"/>
                    <a:pt x="12535" y="60024"/>
                  </a:cubicBezTo>
                  <a:close/>
                </a:path>
              </a:pathLst>
            </a:custGeom>
            <a:solidFill>
              <a:schemeClr val="dk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name="Business Geometric Template">
  <a:themeElements>
    <a:clrScheme name="Custom 347">
      <a:dk1>
        <a:srgbClr val="363739"/>
      </a:dk1>
      <a:lt1>
        <a:srgbClr val="FFFFFF"/>
      </a:lt1>
      <a:dk2>
        <a:srgbClr val="888888"/>
      </a:dk2>
      <a:lt2>
        <a:srgbClr val="F5F5EF"/>
      </a:lt2>
      <a:accent1>
        <a:srgbClr val="EFBC49"/>
      </a:accent1>
      <a:accent2>
        <a:srgbClr val="D8A530"/>
      </a:accent2>
      <a:accent3>
        <a:srgbClr val="AB8540"/>
      </a:accent3>
      <a:accent4>
        <a:srgbClr val="494F56"/>
      </a:accent4>
      <a:accent5>
        <a:srgbClr val="888888"/>
      </a:accent5>
      <a:accent6>
        <a:srgbClr val="B1B1B2"/>
      </a:accent6>
      <a:hlink>
        <a:srgbClr val="36373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184</TotalTime>
  <Words>556</Words>
  <Application>Microsoft Office PowerPoint</Application>
  <PresentationFormat>On-screen Show (16:9)</PresentationFormat>
  <Paragraphs>54</Paragraphs>
  <Slides>11</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Times New Roman</vt:lpstr>
      <vt:lpstr>Barlow Medium</vt:lpstr>
      <vt:lpstr>erdana</vt:lpstr>
      <vt:lpstr>Inter</vt:lpstr>
      <vt:lpstr>Calibri</vt:lpstr>
      <vt:lpstr>Exo</vt:lpstr>
      <vt:lpstr>Barlow</vt:lpstr>
      <vt:lpstr>Verdana</vt:lpstr>
      <vt:lpstr>Arial</vt:lpstr>
      <vt:lpstr>Business Geometric Template</vt:lpstr>
      <vt:lpstr>Predicting the sale of products in a retail data chain     </vt:lpstr>
      <vt:lpstr>Introduction</vt:lpstr>
      <vt:lpstr>PowerPoint Presentation</vt:lpstr>
      <vt:lpstr>DATASETS</vt:lpstr>
      <vt:lpstr>In this project one of the main step is importing the data set. The dataset is took from Kaggle. The data itself is stored in an excel sheet. The excel sheet contains three tables.They are   1.productprices :                which contain the prices of products at each store for each week                                </vt:lpstr>
      <vt:lpstr>2.Datetoweekidmap :                   which is the mapping from a date to the weekid.      3.Samplesubmission :                    which is the format for submissions   </vt:lpstr>
      <vt:lpstr>MODULES</vt:lpstr>
      <vt:lpstr>ALGORITHMS USED</vt:lpstr>
      <vt:lpstr>PowerPoint Presentation</vt:lpstr>
      <vt:lpstr>Ongoing Updations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sale of products in a retail data chain</dc:title>
  <dc:creator>user</dc:creator>
  <cp:lastModifiedBy>zanhajamal97@gmail.com</cp:lastModifiedBy>
  <cp:revision>13</cp:revision>
  <dcterms:modified xsi:type="dcterms:W3CDTF">2022-08-12T04:41:08Z</dcterms:modified>
</cp:coreProperties>
</file>